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0" r:id="rId2"/>
    <p:sldMasterId id="2147483672" r:id="rId3"/>
    <p:sldMasterId id="2147483684" r:id="rId4"/>
    <p:sldMasterId id="2147483696" r:id="rId5"/>
    <p:sldMasterId id="2147483719" r:id="rId6"/>
    <p:sldMasterId id="2147483767" r:id="rId7"/>
  </p:sldMasterIdLst>
  <p:notesMasterIdLst>
    <p:notesMasterId r:id="rId29"/>
  </p:notesMasterIdLst>
  <p:sldIdLst>
    <p:sldId id="256" r:id="rId8"/>
    <p:sldId id="257" r:id="rId9"/>
    <p:sldId id="260" r:id="rId10"/>
    <p:sldId id="261" r:id="rId11"/>
    <p:sldId id="262" r:id="rId12"/>
    <p:sldId id="319" r:id="rId13"/>
    <p:sldId id="320" r:id="rId14"/>
    <p:sldId id="266" r:id="rId15"/>
    <p:sldId id="290" r:id="rId16"/>
    <p:sldId id="267" r:id="rId17"/>
    <p:sldId id="268" r:id="rId18"/>
    <p:sldId id="269" r:id="rId19"/>
    <p:sldId id="291" r:id="rId20"/>
    <p:sldId id="293" r:id="rId21"/>
    <p:sldId id="292" r:id="rId22"/>
    <p:sldId id="294" r:id="rId23"/>
    <p:sldId id="281" r:id="rId24"/>
    <p:sldId id="316" r:id="rId25"/>
    <p:sldId id="317" r:id="rId26"/>
    <p:sldId id="318" r:id="rId27"/>
    <p:sldId id="28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A5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rgbClr val="00000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wholeTbl>
      <a:tcTxStyle>
        <a:fontRef idx="minor">
          <a:srgbClr val="000000"/>
        </a:fontRef>
        <a:schemeClr val="lt1"/>
      </a:tcTxStyle>
      <a:tcStyle>
        <a:tcBdr>
          <a:left>
            <a:ln w="6350" cap="flat" cmpd="sng">
              <a:solidFill>
                <a:schemeClr val="accent1">
                  <a:tint val="50000"/>
                </a:schemeClr>
              </a:solidFill>
              <a:prstDash val="solid"/>
              <a:miter/>
            </a:ln>
          </a:left>
          <a:right>
            <a:ln w="6350" cap="flat" cmpd="sng">
              <a:solidFill>
                <a:schemeClr val="accent1">
                  <a:tint val="50000"/>
                </a:schemeClr>
              </a:solidFill>
              <a:prstDash val="solid"/>
              <a:miter/>
            </a:ln>
          </a:right>
          <a:top>
            <a:ln w="6350" cap="flat" cmpd="sng">
              <a:solidFill>
                <a:schemeClr val="accent1">
                  <a:tint val="50000"/>
                </a:schemeClr>
              </a:solidFill>
              <a:prstDash val="solid"/>
              <a:miter/>
            </a:ln>
          </a:top>
          <a:bottom>
            <a:ln w="6350" cap="flat" cmpd="sng">
              <a:solidFill>
                <a:schemeClr val="accent1">
                  <a:tint val="50000"/>
                </a:schemeClr>
              </a:solidFill>
              <a:prstDash val="solid"/>
              <a:miter/>
            </a:ln>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 w="12700" cap="flat" cmpd="sng">
              <a:solidFill>
                <a:schemeClr val="lt1"/>
              </a:solidFill>
              <a:prstDash val="solid"/>
              <a:miter/>
            </a:ln>
          </a:left>
        </a:tcBdr>
      </a:tcStyle>
    </a:lastCol>
    <a:firstCol>
      <a:tcTxStyle b="on"/>
      <a:tcStyle>
        <a:tcBdr>
          <a:right>
            <a:ln w="12700" cap="flat" cmpd="sng">
              <a:solidFill>
                <a:schemeClr val="lt1"/>
              </a:solidFill>
              <a:prstDash val="solid"/>
              <a:miter/>
            </a:ln>
          </a:right>
        </a:tcBdr>
      </a:tcStyle>
    </a:firstCol>
    <a:lastRow>
      <a:tcTxStyle b="on"/>
      <a:tcStyle>
        <a:tcBdr>
          <a:top>
            <a:ln w="12700" cap="flat" cmpd="sng">
              <a:solidFill>
                <a:schemeClr val="lt1"/>
              </a:solidFill>
              <a:prstDash val="solid"/>
              <a:miter/>
            </a:ln>
          </a:top>
        </a:tcBdr>
        <a:fill>
          <a:noFill/>
        </a:fill>
      </a:tcStyle>
    </a:lastRow>
    <a:firstRow>
      <a:tcTxStyle b="on"/>
      <a:tcStyle>
        <a:tcBdr>
          <a:bottom>
            <a:ln w="19050" cap="flat" cmpd="sng">
              <a:solidFill>
                <a:schemeClr val="lt1"/>
              </a:solidFill>
              <a:prstDash val="solid"/>
              <a:miter/>
            </a:ln>
          </a:bottom>
        </a:tcBdr>
        <a:fill>
          <a:noFill/>
        </a:fill>
      </a:tcStyle>
    </a:firstRow>
  </a:tblStyle>
  <a:tblStyle styleId="{D7AC3CCA-C797-4891-BE02-D94E43425B78}" styleName="Medium Style 4">
    <a:wholeTbl>
      <a:tcTxStyle>
        <a:fontRef idx="minor">
          <a:srgbClr val="00000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C22544A-7EE6-4342-B048-85BDC9FD1C3A}" styleName="Medium Style 2 - Accent 1">
    <a:wholeTbl>
      <a:tcTxStyle>
        <a:fontRef idx="minor">
          <a:srgbClr val="00000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srgbClr val="000000"/>
        </a:fontRef>
        <a:schemeClr val="lt1"/>
      </a:tcTxStyle>
      <a:tcStyle>
        <a:tcBdr/>
        <a:fill>
          <a:solidFill>
            <a:schemeClr val="accent1"/>
          </a:solidFill>
        </a:fill>
      </a:tcStyle>
    </a:lastCol>
    <a:firstCol>
      <a:tcTxStyle b="on">
        <a:fontRef idx="minor">
          <a:srgbClr val="000000"/>
        </a:fontRef>
        <a:schemeClr val="lt1"/>
      </a:tcTxStyle>
      <a:tcStyle>
        <a:tcBdr/>
        <a:fill>
          <a:solidFill>
            <a:schemeClr val="accent1"/>
          </a:solidFill>
        </a:fill>
      </a:tcStyle>
    </a:firstCol>
    <a:lastRow>
      <a:tcTxStyle b="on">
        <a:fontRef idx="minor">
          <a:srgbClr val="000000"/>
        </a:fontRef>
        <a:schemeClr val="lt1"/>
      </a:tcTxStyle>
      <a:tcStyle>
        <a:tcBdr>
          <a:top>
            <a:ln w="38100" cmpd="sng">
              <a:solidFill>
                <a:schemeClr val="lt1"/>
              </a:solidFill>
            </a:ln>
          </a:top>
        </a:tcBdr>
        <a:fill>
          <a:solidFill>
            <a:schemeClr val="accent1"/>
          </a:solidFill>
        </a:fill>
      </a:tcStyle>
    </a:lastRow>
    <a:firstRow>
      <a:tcTxStyle b="on">
        <a:fontRef idx="minor">
          <a:srgbClr val="000000"/>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61" autoAdjust="0"/>
    <p:restoredTop sz="71859" autoAdjust="0"/>
  </p:normalViewPr>
  <p:slideViewPr>
    <p:cSldViewPr snapToGrid="0" snapToObjects="1">
      <p:cViewPr varScale="1">
        <p:scale>
          <a:sx n="81" d="100"/>
          <a:sy n="81" d="100"/>
        </p:scale>
        <p:origin x="77"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presProps" Target="presProps.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5EF990-4279-964D-8D62-BD9DE620F371}" type="datetimeFigureOut">
              <a:rPr lang="en-US" smtClean="0"/>
              <a:t>5/13/2024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CEA10A-AC53-EF4A-B20F-CD7086185DBB}" type="slidenum">
              <a:rPr lang="en-US" smtClean="0"/>
              <a:t>‹#›</a:t>
            </a:fld>
            <a:endParaRPr lang="en-US"/>
          </a:p>
        </p:txBody>
      </p:sp>
    </p:spTree>
    <p:extLst>
      <p:ext uri="{BB962C8B-B14F-4D97-AF65-F5344CB8AC3E}">
        <p14:creationId xmlns:p14="http://schemas.microsoft.com/office/powerpoint/2010/main" val="2121511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228600" algn="just"/>
            <a:r>
              <a:rPr lang="zh-CN" altLang="zh-CN" sz="1800" kern="100">
                <a:effectLst/>
                <a:latin typeface="Times New Roman"/>
                <a:ea typeface="等线"/>
              </a:rPr>
              <a:t>文中将夹取视为一个马尔可夫决策过程，给定机器人在时间</a:t>
            </a:r>
            <a:r>
              <a:rPr lang="en-US" altLang="zh-CN" sz="1800" kern="100">
                <a:effectLst/>
                <a:latin typeface="Times New Roman"/>
                <a:ea typeface="等线"/>
              </a:rPr>
              <a:t>t</a:t>
            </a:r>
            <a:r>
              <a:rPr lang="zh-CN" altLang="zh-CN" sz="1800" kern="100">
                <a:effectLst/>
                <a:latin typeface="Times New Roman"/>
                <a:ea typeface="等线"/>
              </a:rPr>
              <a:t>的通过视觉与触觉传感器获得状态信息</a:t>
            </a:r>
            <a:r>
              <a:rPr lang="en-US" altLang="zh-CN" sz="1800" kern="100">
                <a:effectLst/>
                <a:latin typeface="Times New Roman"/>
                <a:ea typeface="等线"/>
              </a:rPr>
              <a:t>st</a:t>
            </a:r>
            <a:r>
              <a:rPr lang="zh-CN" altLang="en-US" sz="1800" kern="100">
                <a:effectLst/>
                <a:latin typeface="Times New Roman"/>
                <a:ea typeface="等线"/>
              </a:rPr>
              <a:t>，</a:t>
            </a:r>
            <a:r>
              <a:rPr lang="zh-CN" altLang="zh-CN" sz="1800" kern="100">
                <a:effectLst/>
                <a:latin typeface="Times New Roman"/>
                <a:ea typeface="等线"/>
              </a:rPr>
              <a:t>和一个动作</a:t>
            </a:r>
            <a:r>
              <a:rPr lang="en-US" altLang="zh-CN" sz="1800" kern="100">
                <a:effectLst/>
                <a:latin typeface="Times New Roman"/>
                <a:ea typeface="等线"/>
              </a:rPr>
              <a:t>a</a:t>
            </a:r>
            <a:r>
              <a:rPr lang="zh-CN" altLang="zh-CN" sz="1800" kern="100">
                <a:effectLst/>
                <a:latin typeface="Times New Roman"/>
                <a:ea typeface="等线"/>
              </a:rPr>
              <a:t>，我们预测在应用该动作后，在</a:t>
            </a:r>
            <a:r>
              <a:rPr lang="en-US" altLang="zh-CN" sz="1800" kern="100">
                <a:effectLst/>
                <a:latin typeface="Times New Roman"/>
                <a:ea typeface="等线"/>
              </a:rPr>
              <a:t>t + 1</a:t>
            </a:r>
            <a:r>
              <a:rPr lang="zh-CN" altLang="zh-CN" sz="1800" kern="100">
                <a:effectLst/>
                <a:latin typeface="Times New Roman"/>
                <a:ea typeface="等线"/>
              </a:rPr>
              <a:t>时刻成功抓取的的概率。</a:t>
            </a:r>
            <a:endParaRPr lang="en-US" altLang="zh-CN" sz="1800" kern="100">
              <a:effectLst/>
              <a:latin typeface="Times New Roman"/>
              <a:ea typeface="等线"/>
            </a:endParaRPr>
          </a:p>
          <a:p>
            <a:pPr marL="228600" algn="just"/>
            <a:endParaRPr lang="en-US" altLang="zh-CN" sz="1800" kern="100">
              <a:effectLst/>
              <a:latin typeface="Times New Roman"/>
              <a:ea typeface="等线"/>
            </a:endParaRPr>
          </a:p>
          <a:p>
            <a:pPr marL="228600" algn="just"/>
            <a:r>
              <a:rPr lang="zh-CN" altLang="zh-CN" sz="1800" kern="100">
                <a:effectLst/>
                <a:latin typeface="Times New Roman"/>
                <a:ea typeface="等线"/>
              </a:rPr>
              <a:t>训练的模型就是为了</a:t>
            </a:r>
            <a:r>
              <a:rPr lang="zh-CN" altLang="en-US" sz="1800" kern="100">
                <a:effectLst/>
                <a:latin typeface="Times New Roman"/>
                <a:ea typeface="等线"/>
              </a:rPr>
              <a:t>预测</a:t>
            </a:r>
            <a:r>
              <a:rPr lang="zh-CN" altLang="zh-CN" sz="1800" kern="100">
                <a:effectLst/>
                <a:latin typeface="Times New Roman"/>
                <a:ea typeface="等线"/>
              </a:rPr>
              <a:t>不同动作对应的夹取成功率。为了使夹取的成功率最大化，文章中通过随机采样潜在的动作</a:t>
            </a:r>
            <a:r>
              <a:rPr lang="en-US" altLang="zh-CN" sz="1800" kern="100">
                <a:effectLst/>
                <a:latin typeface="Times New Roman"/>
                <a:ea typeface="等线"/>
              </a:rPr>
              <a:t>a</a:t>
            </a:r>
            <a:r>
              <a:rPr lang="zh-CN" altLang="zh-CN" sz="1800" kern="100">
                <a:effectLst/>
                <a:latin typeface="Times New Roman"/>
                <a:ea typeface="等线"/>
              </a:rPr>
              <a:t>，用训练好的模型预测每个动作成功的概率，选取成功概率最大的动作。</a:t>
            </a:r>
            <a:r>
              <a:rPr lang="zh-CN" altLang="en-US" sz="2800" b="0" i="0">
                <a:solidFill>
                  <a:srgbClr val="2A2B2E"/>
                </a:solidFill>
                <a:effectLst/>
                <a:latin typeface="PingFang SC"/>
              </a:rPr>
              <a:t>我们使用它来选择在执行动作后最大限度地提高把握成功的预期概率的动作</a:t>
            </a:r>
            <a:endParaRPr lang="zh-CN" altLang="zh-CN" sz="1800" kern="100">
              <a:effectLst/>
              <a:latin typeface="等线"/>
              <a:ea typeface="等线"/>
            </a:endParaRPr>
          </a:p>
        </p:txBody>
      </p:sp>
    </p:spTree>
    <p:extLst>
      <p:ext uri="{BB962C8B-B14F-4D97-AF65-F5344CB8AC3E}">
        <p14:creationId xmlns:p14="http://schemas.microsoft.com/office/powerpoint/2010/main" val="3559695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lvl="0" indent="0" algn="l" defTabSz="914400">
              <a:lnSpc>
                <a:spcPct val="100000"/>
              </a:lnSpc>
              <a:spcBef>
                <a:spcPts val="0"/>
              </a:spcBef>
              <a:spcAft>
                <a:spcPts val="0"/>
              </a:spcAft>
              <a:buClrTx/>
              <a:buSzTx/>
              <a:buFontTx/>
              <a:buNone/>
            </a:pPr>
            <a:r>
              <a:rPr lang="zh-CN" altLang="en-US" b="0" i="0">
                <a:solidFill>
                  <a:srgbClr val="2A2B2E"/>
                </a:solidFill>
                <a:effectLst/>
                <a:latin typeface="PingFang SC"/>
              </a:rPr>
              <a:t>本文的抓取策略用到了马尔可夫决策过程</a:t>
            </a:r>
            <a:r>
              <a:rPr lang="en-US" altLang="zh-CN" b="0" i="0">
                <a:solidFill>
                  <a:srgbClr val="2A2B2E"/>
                </a:solidFill>
                <a:effectLst/>
                <a:latin typeface="PingFang SC"/>
              </a:rPr>
              <a:t>(MDP)</a:t>
            </a:r>
            <a:r>
              <a:rPr lang="zh-CN" altLang="en-US" b="0" i="0">
                <a:solidFill>
                  <a:srgbClr val="2A2B2E"/>
                </a:solidFill>
                <a:effectLst/>
                <a:latin typeface="PingFang SC"/>
              </a:rPr>
              <a:t>，用于选择最优的下一步抓取动作。</a:t>
            </a:r>
            <a:r>
              <a:rPr lang="zh-CN" altLang="en-US" b="0" i="0">
                <a:solidFill>
                  <a:srgbClr val="D1D5DB"/>
                </a:solidFill>
                <a:effectLst/>
                <a:latin typeface="Söhne"/>
              </a:rPr>
              <a:t>马尔可夫决策过程是一种数学框架，用于描述具有随机性和时序性的决策问题。</a:t>
            </a:r>
            <a:r>
              <a:rPr lang="en-US" altLang="zh-CN" b="0" i="0">
                <a:solidFill>
                  <a:srgbClr val="D1D5DB"/>
                </a:solidFill>
                <a:effectLst/>
                <a:latin typeface="Söhne"/>
              </a:rPr>
              <a:t>S</a:t>
            </a:r>
            <a:r>
              <a:rPr lang="zh-CN" altLang="en-US" b="0" i="0">
                <a:solidFill>
                  <a:srgbClr val="D1D5DB"/>
                </a:solidFill>
                <a:effectLst/>
                <a:latin typeface="Söhne"/>
              </a:rPr>
              <a:t>是状态空间，描述所有可能状态的集合；</a:t>
            </a:r>
            <a:r>
              <a:rPr lang="en-US" altLang="zh-CN" b="0" i="0">
                <a:solidFill>
                  <a:srgbClr val="D1D5DB"/>
                </a:solidFill>
                <a:effectLst/>
                <a:latin typeface="Söhne"/>
              </a:rPr>
              <a:t>A</a:t>
            </a:r>
            <a:r>
              <a:rPr lang="zh-CN" altLang="en-US" b="0" i="0">
                <a:solidFill>
                  <a:srgbClr val="D1D5DB"/>
                </a:solidFill>
                <a:effectLst/>
                <a:latin typeface="Söhne"/>
              </a:rPr>
              <a:t>是动作空间，描述可以采取的所有动作的集合；</a:t>
            </a:r>
            <a:r>
              <a:rPr lang="en-US" altLang="zh-CN" b="0" i="0">
                <a:solidFill>
                  <a:srgbClr val="D1D5DB"/>
                </a:solidFill>
                <a:effectLst/>
                <a:latin typeface="Söhne"/>
              </a:rPr>
              <a:t>P</a:t>
            </a:r>
            <a:r>
              <a:rPr lang="en-US" altLang="zh-CN" b="0" i="0" baseline="-25000">
                <a:solidFill>
                  <a:srgbClr val="D1D5DB"/>
                </a:solidFill>
                <a:effectLst/>
                <a:latin typeface="Söhne"/>
              </a:rPr>
              <a:t>a</a:t>
            </a:r>
            <a:r>
              <a:rPr lang="zh-CN" altLang="en-US" b="0" i="0" baseline="0">
                <a:solidFill>
                  <a:srgbClr val="D1D5DB"/>
                </a:solidFill>
                <a:effectLst/>
                <a:latin typeface="Söhne"/>
              </a:rPr>
              <a:t>是</a:t>
            </a:r>
            <a:r>
              <a:rPr lang="zh-CN" altLang="en-US" b="0" i="0">
                <a:solidFill>
                  <a:srgbClr val="D1D5DB"/>
                </a:solidFill>
                <a:effectLst/>
                <a:latin typeface="Söhne"/>
              </a:rPr>
              <a:t>转移概率，描述</a:t>
            </a:r>
            <a:r>
              <a:rPr lang="en-US" altLang="zh-CN" b="0" i="0">
                <a:solidFill>
                  <a:srgbClr val="D1D5DB"/>
                </a:solidFill>
                <a:effectLst/>
                <a:latin typeface="Söhne"/>
              </a:rPr>
              <a:t>t</a:t>
            </a:r>
            <a:r>
              <a:rPr lang="zh-CN" altLang="en-US" b="0" i="0">
                <a:solidFill>
                  <a:srgbClr val="D1D5DB"/>
                </a:solidFill>
                <a:effectLst/>
                <a:latin typeface="Söhne"/>
              </a:rPr>
              <a:t>时刻，在状态</a:t>
            </a:r>
            <a:r>
              <a:rPr lang="en-US" altLang="zh-CN" b="0" i="0">
                <a:solidFill>
                  <a:srgbClr val="D1D5DB"/>
                </a:solidFill>
                <a:effectLst/>
                <a:latin typeface="Söhne"/>
              </a:rPr>
              <a:t>s</a:t>
            </a:r>
            <a:r>
              <a:rPr lang="zh-CN" altLang="en-US" b="0" i="0">
                <a:solidFill>
                  <a:srgbClr val="D1D5DB"/>
                </a:solidFill>
                <a:effectLst/>
                <a:latin typeface="Söhne"/>
              </a:rPr>
              <a:t>下采取某个动作</a:t>
            </a:r>
            <a:r>
              <a:rPr lang="en-US" altLang="zh-CN" b="0" i="0">
                <a:solidFill>
                  <a:srgbClr val="D1D5DB"/>
                </a:solidFill>
                <a:effectLst/>
                <a:latin typeface="Söhne"/>
              </a:rPr>
              <a:t>a</a:t>
            </a:r>
            <a:r>
              <a:rPr lang="zh-CN" altLang="en-US" b="0" i="0">
                <a:solidFill>
                  <a:srgbClr val="D1D5DB"/>
                </a:solidFill>
                <a:effectLst/>
                <a:latin typeface="Söhne"/>
              </a:rPr>
              <a:t>后，在</a:t>
            </a:r>
            <a:r>
              <a:rPr lang="en-US" altLang="zh-CN" b="0" i="0">
                <a:solidFill>
                  <a:srgbClr val="D1D5DB"/>
                </a:solidFill>
                <a:effectLst/>
                <a:latin typeface="Söhne"/>
              </a:rPr>
              <a:t>t+1</a:t>
            </a:r>
            <a:r>
              <a:rPr lang="zh-CN" altLang="en-US" b="0" i="0">
                <a:solidFill>
                  <a:srgbClr val="D1D5DB"/>
                </a:solidFill>
                <a:effectLst/>
                <a:latin typeface="Söhne"/>
              </a:rPr>
              <a:t>时刻进入下一个状态</a:t>
            </a:r>
            <a:r>
              <a:rPr lang="en-US" altLang="zh-CN" b="0" i="0">
                <a:solidFill>
                  <a:srgbClr val="D1D5DB"/>
                </a:solidFill>
                <a:effectLst/>
                <a:latin typeface="Söhne"/>
              </a:rPr>
              <a:t>s’</a:t>
            </a:r>
            <a:r>
              <a:rPr lang="zh-CN" altLang="en-US" b="0" i="0">
                <a:solidFill>
                  <a:srgbClr val="D1D5DB"/>
                </a:solidFill>
                <a:effectLst/>
                <a:latin typeface="Söhne"/>
              </a:rPr>
              <a:t>的概率分布；</a:t>
            </a:r>
            <a:r>
              <a:rPr lang="en-US" altLang="zh-CN" b="0" i="0">
                <a:solidFill>
                  <a:srgbClr val="D1D5DB"/>
                </a:solidFill>
                <a:effectLst/>
                <a:latin typeface="Söhne"/>
              </a:rPr>
              <a:t>R</a:t>
            </a:r>
            <a:r>
              <a:rPr lang="en-US" altLang="zh-CN" b="0" i="0" baseline="-25000">
                <a:solidFill>
                  <a:srgbClr val="D1D5DB"/>
                </a:solidFill>
                <a:effectLst/>
                <a:latin typeface="Söhne"/>
              </a:rPr>
              <a:t>a</a:t>
            </a:r>
            <a:r>
              <a:rPr lang="zh-CN" altLang="en-US" b="0" i="0" baseline="0">
                <a:solidFill>
                  <a:srgbClr val="D1D5DB"/>
                </a:solidFill>
                <a:effectLst/>
                <a:latin typeface="Söhne"/>
              </a:rPr>
              <a:t>是奖励函数，</a:t>
            </a:r>
            <a:r>
              <a:rPr lang="zh-CN" altLang="en-US" b="0" i="0">
                <a:solidFill>
                  <a:srgbClr val="D1D5DB"/>
                </a:solidFill>
                <a:effectLst/>
                <a:latin typeface="Söhne"/>
              </a:rPr>
              <a:t>描述在一个状态下采取某个动作，状态由</a:t>
            </a:r>
            <a:r>
              <a:rPr lang="en-US" altLang="zh-CN" b="0" i="0">
                <a:solidFill>
                  <a:srgbClr val="D1D5DB"/>
                </a:solidFill>
                <a:effectLst/>
                <a:latin typeface="Söhne"/>
              </a:rPr>
              <a:t>s</a:t>
            </a:r>
            <a:r>
              <a:rPr lang="zh-CN" altLang="en-US" b="0" i="0">
                <a:solidFill>
                  <a:srgbClr val="D1D5DB"/>
                </a:solidFill>
                <a:effectLst/>
                <a:latin typeface="Söhne"/>
              </a:rPr>
              <a:t>进入</a:t>
            </a:r>
            <a:r>
              <a:rPr lang="en-US" altLang="zh-CN" b="0" i="0">
                <a:solidFill>
                  <a:srgbClr val="D1D5DB"/>
                </a:solidFill>
                <a:effectLst/>
                <a:latin typeface="Söhne"/>
              </a:rPr>
              <a:t>s’</a:t>
            </a:r>
            <a:r>
              <a:rPr lang="zh-CN" altLang="en-US" b="0" i="0">
                <a:solidFill>
                  <a:srgbClr val="D1D5DB"/>
                </a:solidFill>
                <a:effectLst/>
                <a:latin typeface="Söhne"/>
              </a:rPr>
              <a:t>后获得的即时奖励。</a:t>
            </a:r>
            <a:endParaRPr lang="zh-CN" altLang="en-US"/>
          </a:p>
        </p:txBody>
      </p:sp>
    </p:spTree>
    <p:extLst>
      <p:ext uri="{BB962C8B-B14F-4D97-AF65-F5344CB8AC3E}">
        <p14:creationId xmlns:p14="http://schemas.microsoft.com/office/powerpoint/2010/main" val="1162669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228600" algn="just"/>
            <a:r>
              <a:rPr lang="zh-CN" altLang="zh-CN" sz="1800" kern="100">
                <a:effectLst/>
                <a:latin typeface="Times New Roman"/>
                <a:ea typeface="等线"/>
              </a:rPr>
              <a:t>文中将夹取视为一个马尔可夫决策过程，给定机器人在时间</a:t>
            </a:r>
            <a:r>
              <a:rPr lang="en-US" altLang="zh-CN" sz="1800" kern="100">
                <a:effectLst/>
                <a:latin typeface="Times New Roman"/>
                <a:ea typeface="等线"/>
              </a:rPr>
              <a:t>t</a:t>
            </a:r>
            <a:r>
              <a:rPr lang="zh-CN" altLang="zh-CN" sz="1800" kern="100">
                <a:effectLst/>
                <a:latin typeface="Times New Roman"/>
                <a:ea typeface="等线"/>
              </a:rPr>
              <a:t>的通过视觉与触觉传感器获得状态信息</a:t>
            </a:r>
            <a:r>
              <a:rPr lang="en-US" altLang="zh-CN" sz="1800" kern="100">
                <a:effectLst/>
                <a:latin typeface="Times New Roman"/>
                <a:ea typeface="等线"/>
              </a:rPr>
              <a:t>st</a:t>
            </a:r>
            <a:r>
              <a:rPr lang="zh-CN" altLang="en-US" sz="1800" kern="100">
                <a:effectLst/>
                <a:latin typeface="Times New Roman"/>
                <a:ea typeface="等线"/>
              </a:rPr>
              <a:t>，</a:t>
            </a:r>
            <a:r>
              <a:rPr lang="zh-CN" altLang="zh-CN" sz="1800" kern="100">
                <a:effectLst/>
                <a:latin typeface="Times New Roman"/>
                <a:ea typeface="等线"/>
              </a:rPr>
              <a:t>和一个动作</a:t>
            </a:r>
            <a:r>
              <a:rPr lang="en-US" altLang="zh-CN" sz="1800" kern="100">
                <a:effectLst/>
                <a:latin typeface="Times New Roman"/>
                <a:ea typeface="等线"/>
              </a:rPr>
              <a:t>a</a:t>
            </a:r>
            <a:r>
              <a:rPr lang="zh-CN" altLang="zh-CN" sz="1800" kern="100">
                <a:effectLst/>
                <a:latin typeface="Times New Roman"/>
                <a:ea typeface="等线"/>
              </a:rPr>
              <a:t>，我们预测在应用该动作后，在</a:t>
            </a:r>
            <a:r>
              <a:rPr lang="en-US" altLang="zh-CN" sz="1800" kern="100">
                <a:effectLst/>
                <a:latin typeface="Times New Roman"/>
                <a:ea typeface="等线"/>
              </a:rPr>
              <a:t>t + 1</a:t>
            </a:r>
            <a:r>
              <a:rPr lang="zh-CN" altLang="zh-CN" sz="1800" kern="100">
                <a:effectLst/>
                <a:latin typeface="Times New Roman"/>
                <a:ea typeface="等线"/>
              </a:rPr>
              <a:t>时刻成功抓取的的概率。</a:t>
            </a:r>
            <a:endParaRPr lang="en-US" altLang="zh-CN" sz="1800" kern="100">
              <a:effectLst/>
              <a:latin typeface="Times New Roman"/>
              <a:ea typeface="等线"/>
            </a:endParaRPr>
          </a:p>
          <a:p>
            <a:pPr marL="228600" algn="just"/>
            <a:endParaRPr lang="en-US" altLang="zh-CN" sz="1800" kern="100">
              <a:effectLst/>
              <a:latin typeface="Times New Roman"/>
              <a:ea typeface="等线"/>
            </a:endParaRPr>
          </a:p>
          <a:p>
            <a:pPr marL="228600" algn="just"/>
            <a:r>
              <a:rPr lang="zh-CN" altLang="zh-CN" sz="1800" kern="100">
                <a:effectLst/>
                <a:latin typeface="Times New Roman"/>
                <a:ea typeface="等线"/>
              </a:rPr>
              <a:t>训练的模型就是为了</a:t>
            </a:r>
            <a:r>
              <a:rPr lang="zh-CN" altLang="en-US" sz="1800" kern="100">
                <a:effectLst/>
                <a:latin typeface="Times New Roman"/>
                <a:ea typeface="等线"/>
              </a:rPr>
              <a:t>预测</a:t>
            </a:r>
            <a:r>
              <a:rPr lang="zh-CN" altLang="zh-CN" sz="1800" kern="100">
                <a:effectLst/>
                <a:latin typeface="Times New Roman"/>
                <a:ea typeface="等线"/>
              </a:rPr>
              <a:t>不同动作对应的夹取成功率。为了使夹取的成功率最大化，文章中通过随机采样潜在的动作</a:t>
            </a:r>
            <a:r>
              <a:rPr lang="en-US" altLang="zh-CN" sz="1800" kern="100">
                <a:effectLst/>
                <a:latin typeface="Times New Roman"/>
                <a:ea typeface="等线"/>
              </a:rPr>
              <a:t>a</a:t>
            </a:r>
            <a:r>
              <a:rPr lang="zh-CN" altLang="zh-CN" sz="1800" kern="100">
                <a:effectLst/>
                <a:latin typeface="Times New Roman"/>
                <a:ea typeface="等线"/>
              </a:rPr>
              <a:t>，用训练好的模型预测每个动作成功的概率，选取成功概率最大的动作。</a:t>
            </a:r>
            <a:r>
              <a:rPr lang="zh-CN" altLang="en-US" sz="2800" b="0" i="0">
                <a:solidFill>
                  <a:srgbClr val="2A2B2E"/>
                </a:solidFill>
                <a:effectLst/>
                <a:latin typeface="PingFang SC"/>
              </a:rPr>
              <a:t>我们使用它来选择在执行动作后最大限度地提高把握成功的预期概率的动作</a:t>
            </a:r>
            <a:endParaRPr lang="zh-CN" altLang="zh-CN" sz="1800" kern="100">
              <a:effectLst/>
              <a:latin typeface="等线"/>
              <a:ea typeface="等线"/>
            </a:endParaRPr>
          </a:p>
        </p:txBody>
      </p:sp>
    </p:spTree>
    <p:extLst>
      <p:ext uri="{BB962C8B-B14F-4D97-AF65-F5344CB8AC3E}">
        <p14:creationId xmlns:p14="http://schemas.microsoft.com/office/powerpoint/2010/main" val="2235703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228600" algn="just"/>
            <a:r>
              <a:rPr lang="zh-CN" altLang="en-US" sz="1800" kern="100">
                <a:effectLst/>
                <a:latin typeface="等线"/>
                <a:ea typeface="等线"/>
              </a:rPr>
              <a:t>在验证模型时用到了</a:t>
            </a:r>
            <a:r>
              <a:rPr lang="en-US" altLang="zh-CN" sz="1800" kern="100">
                <a:effectLst/>
                <a:latin typeface="等线"/>
                <a:ea typeface="等线"/>
              </a:rPr>
              <a:t>k-fold </a:t>
            </a:r>
            <a:r>
              <a:rPr lang="zh-CN" altLang="en-US" sz="1800" kern="100">
                <a:effectLst/>
                <a:latin typeface="等线"/>
                <a:ea typeface="等线"/>
              </a:rPr>
              <a:t>交叉验证的方法。</a:t>
            </a:r>
            <a:endParaRPr lang="en-US" altLang="zh-CN" sz="1800" kern="100">
              <a:effectLst/>
              <a:latin typeface="等线"/>
              <a:ea typeface="等线"/>
            </a:endParaRPr>
          </a:p>
          <a:p>
            <a:pPr marL="228600" algn="just"/>
            <a:r>
              <a:rPr lang="zh-CN" altLang="en-US" sz="1800" kern="100">
                <a:effectLst/>
                <a:latin typeface="等线"/>
                <a:ea typeface="等线"/>
              </a:rPr>
              <a:t>一般在验证某个模型在数据集上的表现时，</a:t>
            </a:r>
            <a:r>
              <a:rPr lang="zh-CN" altLang="en-US" sz="2800" b="0" i="0">
                <a:solidFill>
                  <a:srgbClr val="2A2B2E"/>
                </a:solidFill>
                <a:effectLst/>
                <a:latin typeface="PingFang SC"/>
              </a:rPr>
              <a:t>我们需要衡量模型做出的预测与观测数据的匹配程度。最常用的测量方法是使用均方误差</a:t>
            </a:r>
            <a:r>
              <a:rPr lang="en-US" altLang="zh-CN" sz="2800" b="0" i="0">
                <a:solidFill>
                  <a:srgbClr val="2A2B2E"/>
                </a:solidFill>
                <a:effectLst/>
                <a:latin typeface="PingFang SC"/>
              </a:rPr>
              <a:t>(MSE)</a:t>
            </a:r>
            <a:r>
              <a:rPr lang="zh-CN" altLang="en-US" sz="2800" b="0" i="0">
                <a:solidFill>
                  <a:srgbClr val="2A2B2E"/>
                </a:solidFill>
                <a:effectLst/>
                <a:latin typeface="PingFang SC"/>
              </a:rPr>
              <a:t>。测试</a:t>
            </a:r>
            <a:r>
              <a:rPr lang="en-US" altLang="zh-CN" sz="2800" b="0" i="0">
                <a:solidFill>
                  <a:srgbClr val="2A2B2E"/>
                </a:solidFill>
                <a:effectLst/>
                <a:latin typeface="PingFang SC"/>
              </a:rPr>
              <a:t>MSE</a:t>
            </a:r>
            <a:r>
              <a:rPr lang="zh-CN" altLang="en-US" sz="2800" b="0" i="0">
                <a:solidFill>
                  <a:srgbClr val="2A2B2E"/>
                </a:solidFill>
                <a:effectLst/>
                <a:latin typeface="PingFang SC"/>
              </a:rPr>
              <a:t>让我们了解了一个模型在以前没有见过的数据上的表现。但是使用单一测试集存在一个缺点，</a:t>
            </a:r>
            <a:r>
              <a:rPr lang="zh-CN" altLang="en-US" sz="4000" b="0" i="0">
                <a:solidFill>
                  <a:srgbClr val="121212"/>
                </a:solidFill>
                <a:effectLst/>
                <a:latin typeface="-apple-system"/>
              </a:rPr>
              <a:t>有关测试集的信息会</a:t>
            </a:r>
            <a:r>
              <a:rPr lang="en-US" altLang="zh-CN" sz="4000" b="0" i="0">
                <a:solidFill>
                  <a:srgbClr val="121212"/>
                </a:solidFill>
                <a:effectLst/>
                <a:latin typeface="-apple-system"/>
              </a:rPr>
              <a:t>“</a:t>
            </a:r>
            <a:r>
              <a:rPr lang="zh-CN" altLang="en-US" sz="4000" b="0" i="0">
                <a:solidFill>
                  <a:srgbClr val="121212"/>
                </a:solidFill>
                <a:effectLst/>
                <a:latin typeface="-apple-system"/>
              </a:rPr>
              <a:t>泄漏</a:t>
            </a:r>
            <a:r>
              <a:rPr lang="en-US" altLang="zh-CN" sz="4000" b="0" i="0">
                <a:solidFill>
                  <a:srgbClr val="121212"/>
                </a:solidFill>
                <a:effectLst/>
                <a:latin typeface="-apple-system"/>
              </a:rPr>
              <a:t>”</a:t>
            </a:r>
            <a:r>
              <a:rPr lang="zh-CN" altLang="en-US" sz="4000" b="0" i="0">
                <a:solidFill>
                  <a:srgbClr val="121212"/>
                </a:solidFill>
                <a:effectLst/>
                <a:latin typeface="-apple-system"/>
              </a:rPr>
              <a:t>到模型中，评估指标就不是真实的反映模型泛化性能，</a:t>
            </a:r>
            <a:r>
              <a:rPr lang="zh-CN" altLang="en-US" sz="1800" b="0" i="0">
                <a:solidFill>
                  <a:srgbClr val="121212"/>
                </a:solidFill>
                <a:effectLst/>
                <a:latin typeface="-apple-system"/>
              </a:rPr>
              <a:t>导致在测试集上出现过度拟合的风险。</a:t>
            </a:r>
            <a:endParaRPr lang="zh-CN" altLang="zh-CN" sz="1800" kern="100">
              <a:effectLst/>
              <a:latin typeface="等线"/>
              <a:ea typeface="等线"/>
            </a:endParaRPr>
          </a:p>
        </p:txBody>
      </p:sp>
    </p:spTree>
    <p:extLst>
      <p:ext uri="{BB962C8B-B14F-4D97-AF65-F5344CB8AC3E}">
        <p14:creationId xmlns:p14="http://schemas.microsoft.com/office/powerpoint/2010/main" val="498191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228600" algn="just"/>
            <a:r>
              <a:rPr lang="zh-CN" altLang="en-US" sz="1800" kern="100">
                <a:effectLst/>
                <a:latin typeface="等线"/>
                <a:ea typeface="等线"/>
              </a:rPr>
              <a:t>在验证模型时用到了</a:t>
            </a:r>
            <a:r>
              <a:rPr lang="en-US" altLang="zh-CN" sz="1800" kern="100">
                <a:effectLst/>
                <a:latin typeface="等线"/>
                <a:ea typeface="等线"/>
              </a:rPr>
              <a:t>k-fold </a:t>
            </a:r>
            <a:r>
              <a:rPr lang="zh-CN" altLang="en-US" sz="1800" kern="100">
                <a:effectLst/>
                <a:latin typeface="等线"/>
                <a:ea typeface="等线"/>
              </a:rPr>
              <a:t>交叉验证的方法。</a:t>
            </a:r>
            <a:endParaRPr lang="en-US" altLang="zh-CN" sz="1800" kern="100">
              <a:effectLst/>
              <a:latin typeface="等线"/>
              <a:ea typeface="等线"/>
            </a:endParaRPr>
          </a:p>
          <a:p>
            <a:pPr marL="228600" algn="just"/>
            <a:r>
              <a:rPr lang="zh-CN" altLang="en-US" sz="1800" kern="100">
                <a:effectLst/>
                <a:latin typeface="等线"/>
                <a:ea typeface="等线"/>
              </a:rPr>
              <a:t>一般在验证某个模型在数据集上的表现时，</a:t>
            </a:r>
            <a:r>
              <a:rPr lang="zh-CN" altLang="en-US" sz="2800" b="0" i="0">
                <a:solidFill>
                  <a:srgbClr val="2A2B2E"/>
                </a:solidFill>
                <a:effectLst/>
                <a:latin typeface="PingFang SC"/>
              </a:rPr>
              <a:t>我们需要衡量模型做出的预测与观测数据的匹配程度。最常用的测量方法是使用均方误差</a:t>
            </a:r>
            <a:r>
              <a:rPr lang="en-US" altLang="zh-CN" sz="2800" b="0" i="0">
                <a:solidFill>
                  <a:srgbClr val="2A2B2E"/>
                </a:solidFill>
                <a:effectLst/>
                <a:latin typeface="PingFang SC"/>
              </a:rPr>
              <a:t>(MSE)</a:t>
            </a:r>
            <a:r>
              <a:rPr lang="zh-CN" altLang="en-US" sz="2800" b="0" i="0">
                <a:solidFill>
                  <a:srgbClr val="2A2B2E"/>
                </a:solidFill>
                <a:effectLst/>
                <a:latin typeface="PingFang SC"/>
              </a:rPr>
              <a:t>。测试</a:t>
            </a:r>
            <a:r>
              <a:rPr lang="en-US" altLang="zh-CN" sz="2800" b="0" i="0">
                <a:solidFill>
                  <a:srgbClr val="2A2B2E"/>
                </a:solidFill>
                <a:effectLst/>
                <a:latin typeface="PingFang SC"/>
              </a:rPr>
              <a:t>MSE</a:t>
            </a:r>
            <a:r>
              <a:rPr lang="zh-CN" altLang="en-US" sz="2800" b="0" i="0">
                <a:solidFill>
                  <a:srgbClr val="2A2B2E"/>
                </a:solidFill>
                <a:effectLst/>
                <a:latin typeface="PingFang SC"/>
              </a:rPr>
              <a:t>让我们了解了一个模型在以前没有见过的数据上的表现。但是使用单一测试集存在一个缺点，</a:t>
            </a:r>
            <a:r>
              <a:rPr lang="zh-CN" altLang="en-US" sz="4000" b="0" i="0">
                <a:solidFill>
                  <a:srgbClr val="121212"/>
                </a:solidFill>
                <a:effectLst/>
                <a:latin typeface="-apple-system"/>
              </a:rPr>
              <a:t>有关测试集的信息会</a:t>
            </a:r>
            <a:r>
              <a:rPr lang="en-US" altLang="zh-CN" sz="4000" b="0" i="0">
                <a:solidFill>
                  <a:srgbClr val="121212"/>
                </a:solidFill>
                <a:effectLst/>
                <a:latin typeface="-apple-system"/>
              </a:rPr>
              <a:t>“</a:t>
            </a:r>
            <a:r>
              <a:rPr lang="zh-CN" altLang="en-US" sz="4000" b="0" i="0">
                <a:solidFill>
                  <a:srgbClr val="121212"/>
                </a:solidFill>
                <a:effectLst/>
                <a:latin typeface="-apple-system"/>
              </a:rPr>
              <a:t>泄漏</a:t>
            </a:r>
            <a:r>
              <a:rPr lang="en-US" altLang="zh-CN" sz="4000" b="0" i="0">
                <a:solidFill>
                  <a:srgbClr val="121212"/>
                </a:solidFill>
                <a:effectLst/>
                <a:latin typeface="-apple-system"/>
              </a:rPr>
              <a:t>”</a:t>
            </a:r>
            <a:r>
              <a:rPr lang="zh-CN" altLang="en-US" sz="4000" b="0" i="0">
                <a:solidFill>
                  <a:srgbClr val="121212"/>
                </a:solidFill>
                <a:effectLst/>
                <a:latin typeface="-apple-system"/>
              </a:rPr>
              <a:t>到模型中，评估指标就不是真实的反映模型泛化性能，</a:t>
            </a:r>
            <a:r>
              <a:rPr lang="zh-CN" altLang="en-US" sz="1800" b="0" i="0">
                <a:solidFill>
                  <a:srgbClr val="121212"/>
                </a:solidFill>
                <a:effectLst/>
                <a:latin typeface="-apple-system"/>
              </a:rPr>
              <a:t>导致在测试集上出现过度拟合的风险。</a:t>
            </a:r>
            <a:endParaRPr lang="zh-CN" altLang="zh-CN" sz="1800" kern="100">
              <a:effectLst/>
              <a:latin typeface="等线"/>
              <a:ea typeface="等线"/>
            </a:endParaRPr>
          </a:p>
        </p:txBody>
      </p:sp>
    </p:spTree>
    <p:extLst>
      <p:ext uri="{BB962C8B-B14F-4D97-AF65-F5344CB8AC3E}">
        <p14:creationId xmlns:p14="http://schemas.microsoft.com/office/powerpoint/2010/main" val="3264612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228600" algn="just"/>
            <a:r>
              <a:rPr lang="zh-CN" altLang="en-US" sz="1800" kern="100">
                <a:effectLst/>
                <a:latin typeface="等线"/>
                <a:ea typeface="等线"/>
              </a:rPr>
              <a:t>在验证模型时用到了</a:t>
            </a:r>
            <a:r>
              <a:rPr lang="en-US" altLang="zh-CN" sz="1800" kern="100">
                <a:effectLst/>
                <a:latin typeface="等线"/>
                <a:ea typeface="等线"/>
              </a:rPr>
              <a:t>k-fold </a:t>
            </a:r>
            <a:r>
              <a:rPr lang="zh-CN" altLang="en-US" sz="1800" kern="100">
                <a:effectLst/>
                <a:latin typeface="等线"/>
                <a:ea typeface="等线"/>
              </a:rPr>
              <a:t>交叉验证的方法。</a:t>
            </a:r>
            <a:endParaRPr lang="en-US" altLang="zh-CN" sz="1800" kern="100">
              <a:effectLst/>
              <a:latin typeface="等线"/>
              <a:ea typeface="等线"/>
            </a:endParaRPr>
          </a:p>
          <a:p>
            <a:pPr marL="228600" algn="just"/>
            <a:r>
              <a:rPr lang="zh-CN" altLang="en-US" sz="1800" kern="100">
                <a:effectLst/>
                <a:latin typeface="等线"/>
                <a:ea typeface="等线"/>
              </a:rPr>
              <a:t>一般在验证某个模型在数据集上的表现时，</a:t>
            </a:r>
            <a:r>
              <a:rPr lang="zh-CN" altLang="en-US" sz="2800" b="0" i="0">
                <a:solidFill>
                  <a:srgbClr val="2A2B2E"/>
                </a:solidFill>
                <a:effectLst/>
                <a:latin typeface="PingFang SC"/>
              </a:rPr>
              <a:t>我们需要衡量模型做出的预测与观测数据的匹配程度。最常用的测量方法是使用均方误差</a:t>
            </a:r>
            <a:r>
              <a:rPr lang="en-US" altLang="zh-CN" sz="2800" b="0" i="0">
                <a:solidFill>
                  <a:srgbClr val="2A2B2E"/>
                </a:solidFill>
                <a:effectLst/>
                <a:latin typeface="PingFang SC"/>
              </a:rPr>
              <a:t>(MSE)</a:t>
            </a:r>
            <a:r>
              <a:rPr lang="zh-CN" altLang="en-US" sz="2800" b="0" i="0">
                <a:solidFill>
                  <a:srgbClr val="2A2B2E"/>
                </a:solidFill>
                <a:effectLst/>
                <a:latin typeface="PingFang SC"/>
              </a:rPr>
              <a:t>。测试</a:t>
            </a:r>
            <a:r>
              <a:rPr lang="en-US" altLang="zh-CN" sz="2800" b="0" i="0">
                <a:solidFill>
                  <a:srgbClr val="2A2B2E"/>
                </a:solidFill>
                <a:effectLst/>
                <a:latin typeface="PingFang SC"/>
              </a:rPr>
              <a:t>MSE</a:t>
            </a:r>
            <a:r>
              <a:rPr lang="zh-CN" altLang="en-US" sz="2800" b="0" i="0">
                <a:solidFill>
                  <a:srgbClr val="2A2B2E"/>
                </a:solidFill>
                <a:effectLst/>
                <a:latin typeface="PingFang SC"/>
              </a:rPr>
              <a:t>让我们了解了一个模型在以前没有见过的数据上的表现。但是使用单一测试集存在一个缺点，</a:t>
            </a:r>
            <a:r>
              <a:rPr lang="zh-CN" altLang="en-US" sz="4000" b="0" i="0">
                <a:solidFill>
                  <a:srgbClr val="121212"/>
                </a:solidFill>
                <a:effectLst/>
                <a:latin typeface="-apple-system"/>
              </a:rPr>
              <a:t>有关测试集的信息会</a:t>
            </a:r>
            <a:r>
              <a:rPr lang="en-US" altLang="zh-CN" sz="4000" b="0" i="0">
                <a:solidFill>
                  <a:srgbClr val="121212"/>
                </a:solidFill>
                <a:effectLst/>
                <a:latin typeface="-apple-system"/>
              </a:rPr>
              <a:t>“</a:t>
            </a:r>
            <a:r>
              <a:rPr lang="zh-CN" altLang="en-US" sz="4000" b="0" i="0">
                <a:solidFill>
                  <a:srgbClr val="121212"/>
                </a:solidFill>
                <a:effectLst/>
                <a:latin typeface="-apple-system"/>
              </a:rPr>
              <a:t>泄漏</a:t>
            </a:r>
            <a:r>
              <a:rPr lang="en-US" altLang="zh-CN" sz="4000" b="0" i="0">
                <a:solidFill>
                  <a:srgbClr val="121212"/>
                </a:solidFill>
                <a:effectLst/>
                <a:latin typeface="-apple-system"/>
              </a:rPr>
              <a:t>”</a:t>
            </a:r>
            <a:r>
              <a:rPr lang="zh-CN" altLang="en-US" sz="4000" b="0" i="0">
                <a:solidFill>
                  <a:srgbClr val="121212"/>
                </a:solidFill>
                <a:effectLst/>
                <a:latin typeface="-apple-system"/>
              </a:rPr>
              <a:t>到模型中，评估指标就不是真实的反映模型泛化性能，</a:t>
            </a:r>
            <a:r>
              <a:rPr lang="zh-CN" altLang="en-US" sz="1800" b="0" i="0">
                <a:solidFill>
                  <a:srgbClr val="121212"/>
                </a:solidFill>
                <a:effectLst/>
                <a:latin typeface="-apple-system"/>
              </a:rPr>
              <a:t>导致在测试集上出现过度拟合的风险。</a:t>
            </a:r>
            <a:endParaRPr lang="zh-CN" altLang="zh-CN" sz="1800" kern="100">
              <a:effectLst/>
              <a:latin typeface="等线"/>
              <a:ea typeface="等线"/>
            </a:endParaRPr>
          </a:p>
        </p:txBody>
      </p:sp>
    </p:spTree>
    <p:extLst>
      <p:ext uri="{BB962C8B-B14F-4D97-AF65-F5344CB8AC3E}">
        <p14:creationId xmlns:p14="http://schemas.microsoft.com/office/powerpoint/2010/main" val="37967577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00628" y="1122363"/>
            <a:ext cx="11790744" cy="2387600"/>
          </a:xfrm>
        </p:spPr>
        <p:txBody>
          <a:bodyPr anchor="b"/>
          <a:lstStyle>
            <a:lvl1pPr lvl="0" algn="ctr">
              <a:defRPr sz="6000"/>
            </a:lvl1pPr>
          </a:lstStyle>
          <a:p>
            <a:r>
              <a:rPr lang="en-US" altLang="en-US"/>
              <a:t>Click to edit Master title style</a:t>
            </a:r>
          </a:p>
        </p:txBody>
      </p:sp>
      <p:sp>
        <p:nvSpPr>
          <p:cNvPr id="3" name="Subtitle 2"/>
          <p:cNvSpPr>
            <a:spLocks noGrp="1"/>
          </p:cNvSpPr>
          <p:nvPr>
            <p:ph type="subTitle" idx="1"/>
          </p:nvPr>
        </p:nvSpPr>
        <p:spPr>
          <a:xfrm>
            <a:off x="894202" y="3602038"/>
            <a:ext cx="10403597" cy="1655762"/>
          </a:xfrm>
        </p:spPr>
        <p:txBody>
          <a:bodyPr/>
          <a:lstStyle>
            <a:lvl1pPr marL="0" lvl="0" indent="0" algn="ctr">
              <a:buNone/>
              <a:defRPr sz="2400">
                <a:solidFill>
                  <a:srgbClr val="C00000"/>
                </a:solidFill>
              </a:defRPr>
            </a:lvl1pPr>
            <a:lvl2pPr marL="457200" lvl="1" indent="0" algn="ctr">
              <a:buNone/>
              <a:defRPr sz="2000"/>
            </a:lvl2pPr>
            <a:lvl3pPr marL="914400" lvl="2" indent="0" algn="ctr">
              <a:buNone/>
              <a:defRPr sz="1800"/>
            </a:lvl3pPr>
            <a:lvl4pPr marL="1371600" lvl="3" indent="0" algn="ctr">
              <a:buNone/>
              <a:defRPr sz="1600"/>
            </a:lvl4pPr>
            <a:lvl5pPr marL="1828800" lvl="4" indent="0" algn="ctr">
              <a:buNone/>
              <a:defRPr sz="1600"/>
            </a:lvl5pPr>
            <a:lvl6pPr marL="2286000" lvl="5" indent="0" algn="ctr">
              <a:buNone/>
              <a:defRPr sz="1600"/>
            </a:lvl6pPr>
            <a:lvl7pPr marL="2743200" lvl="6" indent="0" algn="ctr">
              <a:buNone/>
              <a:defRPr sz="1600"/>
            </a:lvl7pPr>
            <a:lvl8pPr marL="3200400" lvl="7" indent="0" algn="ctr">
              <a:buNone/>
              <a:defRPr sz="1600"/>
            </a:lvl8pPr>
            <a:lvl9pPr marL="3657600" lvl="8" indent="0" algn="ctr">
              <a:buNone/>
              <a:defRPr sz="1600"/>
            </a:lvl9pPr>
          </a:lstStyle>
          <a:p>
            <a:r>
              <a:rPr lang="en-US" altLang="en-US"/>
              <a:t>Click to edit Master subtitle style</a:t>
            </a:r>
          </a:p>
        </p:txBody>
      </p:sp>
      <p:sp>
        <p:nvSpPr>
          <p:cNvPr id="7" name="Date Placeholder 3">
            <a:extLst>
              <a:ext uri="{FF2B5EF4-FFF2-40B4-BE49-F238E27FC236}">
                <a16:creationId xmlns:a16="http://schemas.microsoft.com/office/drawing/2014/main" id="{2DDD2C22-3B0E-784D-B6FF-15A90CAE11F6}"/>
              </a:ext>
            </a:extLst>
          </p:cNvPr>
          <p:cNvSpPr>
            <a:spLocks noGrp="1"/>
          </p:cNvSpPr>
          <p:nvPr>
            <p:ph type="dt" idx="2"/>
          </p:nvPr>
        </p:nvSpPr>
        <p:spPr>
          <a:xfrm>
            <a:off x="200628" y="6483677"/>
            <a:ext cx="4444199" cy="365125"/>
          </a:xfrm>
          <a:prstGeom prst="rect">
            <a:avLst/>
          </a:prstGeom>
        </p:spPr>
        <p:txBody>
          <a:bodyPr vert="horz" lIns="91440" tIns="45720" rIns="91440" bIns="45720" anchor="ctr"/>
          <a:lstStyle>
            <a:lvl1pPr lvl="0" algn="l">
              <a:defRPr sz="1200">
                <a:solidFill>
                  <a:schemeClr val="tx1">
                    <a:tint val="75000"/>
                  </a:schemeClr>
                </a:solidFill>
              </a:defRPr>
            </a:lvl1pPr>
          </a:lstStyle>
          <a:p>
            <a:r>
              <a:rPr lang="en-US" altLang="en-US"/>
              <a:t>Presenter Name &amp; Date of Presentation</a:t>
            </a:r>
          </a:p>
        </p:txBody>
      </p:sp>
      <p:sp>
        <p:nvSpPr>
          <p:cNvPr id="8" name="Footer Placeholder 4">
            <a:extLst>
              <a:ext uri="{FF2B5EF4-FFF2-40B4-BE49-F238E27FC236}">
                <a16:creationId xmlns:a16="http://schemas.microsoft.com/office/drawing/2014/main" id="{499BE109-A4EE-9F4B-938E-D5DA3BB0D7AB}"/>
              </a:ext>
            </a:extLst>
          </p:cNvPr>
          <p:cNvSpPr>
            <a:spLocks noGrp="1"/>
          </p:cNvSpPr>
          <p:nvPr>
            <p:ph type="ftr" idx="3"/>
          </p:nvPr>
        </p:nvSpPr>
        <p:spPr>
          <a:xfrm>
            <a:off x="4644828" y="6483677"/>
            <a:ext cx="2902344" cy="365125"/>
          </a:xfrm>
          <a:prstGeom prst="rect">
            <a:avLst/>
          </a:prstGeom>
        </p:spPr>
        <p:txBody>
          <a:bodyPr vert="horz" lIns="91440" tIns="45720" rIns="91440" bIns="45720" anchor="ctr"/>
          <a:lstStyle>
            <a:lvl1pPr lvl="0" algn="ctr">
              <a:defRPr sz="1200">
                <a:solidFill>
                  <a:schemeClr val="tx1">
                    <a:tint val="75000"/>
                  </a:schemeClr>
                </a:solidFill>
              </a:defRPr>
            </a:lvl1pPr>
          </a:lstStyle>
          <a:p>
            <a:r>
              <a:rPr lang="en-US" altLang="en-US"/>
              <a:t>Title of Your Presentation</a:t>
            </a:r>
          </a:p>
        </p:txBody>
      </p:sp>
      <p:sp>
        <p:nvSpPr>
          <p:cNvPr id="9" name="Slide Number Placeholder 5">
            <a:extLst>
              <a:ext uri="{FF2B5EF4-FFF2-40B4-BE49-F238E27FC236}">
                <a16:creationId xmlns:a16="http://schemas.microsoft.com/office/drawing/2014/main" id="{11DB082C-2E6A-C747-A349-3407AEE7A617}"/>
              </a:ext>
            </a:extLst>
          </p:cNvPr>
          <p:cNvSpPr>
            <a:spLocks noGrp="1"/>
          </p:cNvSpPr>
          <p:nvPr>
            <p:ph type="sldNum" idx="4"/>
          </p:nvPr>
        </p:nvSpPr>
        <p:spPr>
          <a:xfrm>
            <a:off x="7547172" y="6483677"/>
            <a:ext cx="4413455" cy="365125"/>
          </a:xfrm>
          <a:prstGeom prst="rect">
            <a:avLst/>
          </a:prstGeom>
        </p:spPr>
        <p:txBody>
          <a:bodyPr vert="horz" lIns="91440" tIns="45720" rIns="91440" bIns="45720" anchor="ctr"/>
          <a:lstStyle>
            <a:lvl1pPr lvl="0" algn="r">
              <a:defRPr sz="1200">
                <a:solidFill>
                  <a:schemeClr val="tx1">
                    <a:tint val="75000"/>
                  </a:schemeClr>
                </a:solidFill>
              </a:defRPr>
            </a:lvl1pPr>
          </a:lstStyle>
          <a:p>
            <a:fld id="{FF1C2C3C-25D7-40B7-974A-91D7798B6EB6}" type="slidenum">
              <a:rPr lang="en-US" altLang="en-US"/>
              <a:t>‹#›</a:t>
            </a:fld>
            <a:endParaRPr lang="en-US" altLang="en-US"/>
          </a:p>
        </p:txBody>
      </p:sp>
      <p:pic>
        <p:nvPicPr>
          <p:cNvPr id="11" name="Picture 10">
            <a:extLst>
              <a:ext uri="{FF2B5EF4-FFF2-40B4-BE49-F238E27FC236}">
                <a16:creationId xmlns:a16="http://schemas.microsoft.com/office/drawing/2014/main" id="{DF769E78-B915-BA4D-B360-8DB99597D26D}"/>
              </a:ext>
            </a:extLst>
          </p:cNvPr>
          <p:cNvPicPr>
            <a:picLocks noChangeAspect="1"/>
          </p:cNvPicPr>
          <p:nvPr userDrawn="1"/>
        </p:nvPicPr>
        <p:blipFill>
          <a:blip r:embed="rId2">
            <a:alphaModFix/>
          </a:blip>
          <a:stretch>
            <a:fillRect/>
          </a:stretch>
        </p:blipFill>
        <p:spPr>
          <a:xfrm>
            <a:off x="200627" y="5349875"/>
            <a:ext cx="891873" cy="891873"/>
          </a:xfrm>
          <a:prstGeom prst="rect">
            <a:avLst/>
          </a:prstGeom>
        </p:spPr>
      </p:pic>
      <p:pic>
        <p:nvPicPr>
          <p:cNvPr id="10" name="Picture 9">
            <a:extLst>
              <a:ext uri="{FF2B5EF4-FFF2-40B4-BE49-F238E27FC236}">
                <a16:creationId xmlns:a16="http://schemas.microsoft.com/office/drawing/2014/main" id="{E2A892F8-E70D-F23B-E6A5-77FB130F5A81}"/>
              </a:ext>
            </a:extLst>
          </p:cNvPr>
          <p:cNvPicPr>
            <a:picLocks noChangeAspect="1"/>
          </p:cNvPicPr>
          <p:nvPr userDrawn="1"/>
        </p:nvPicPr>
        <p:blipFill>
          <a:blip r:embed="rId3"/>
          <a:stretch>
            <a:fillRect/>
          </a:stretch>
        </p:blipFill>
        <p:spPr>
          <a:xfrm>
            <a:off x="1164166" y="5349875"/>
            <a:ext cx="891873" cy="891873"/>
          </a:xfrm>
          <a:prstGeom prst="rect">
            <a:avLst/>
          </a:prstGeom>
        </p:spPr>
      </p:pic>
    </p:spTree>
    <p:extLst>
      <p:ext uri="{BB962C8B-B14F-4D97-AF65-F5344CB8AC3E}">
        <p14:creationId xmlns:p14="http://schemas.microsoft.com/office/powerpoint/2010/main" val="24454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00628" y="149401"/>
            <a:ext cx="4571397" cy="1339659"/>
          </a:xfrm>
        </p:spPr>
        <p:txBody>
          <a:bodyPr anchor="b"/>
          <a:lstStyle>
            <a:lvl1pPr lvl="0">
              <a:defRPr sz="3200"/>
            </a:lvl1pPr>
          </a:lstStyle>
          <a:p>
            <a:r>
              <a:rPr lang="en-US" altLang="en-US"/>
              <a:t>Click to edit Master title style</a:t>
            </a:r>
          </a:p>
        </p:txBody>
      </p:sp>
      <p:sp>
        <p:nvSpPr>
          <p:cNvPr id="3" name="Picture Placeholder 2"/>
          <p:cNvSpPr>
            <a:spLocks noGrp="1" noChangeAspect="1"/>
          </p:cNvSpPr>
          <p:nvPr>
            <p:ph type="pic" idx="1"/>
          </p:nvPr>
        </p:nvSpPr>
        <p:spPr>
          <a:xfrm>
            <a:off x="5183187" y="150472"/>
            <a:ext cx="6777439" cy="6250328"/>
          </a:xfrm>
        </p:spPr>
        <p:txBody>
          <a:bodyPr anchor="t"/>
          <a:lstStyle>
            <a:lvl1pPr marL="0" lvl="0" indent="0">
              <a:buNone/>
              <a:defRPr sz="3200"/>
            </a:lvl1pPr>
            <a:lvl2pPr marL="457200" lvl="1" indent="0">
              <a:buNone/>
              <a:defRPr sz="2800"/>
            </a:lvl2pPr>
            <a:lvl3pPr marL="914400" lvl="2" indent="0">
              <a:buNone/>
              <a:defRPr sz="2400"/>
            </a:lvl3pPr>
            <a:lvl4pPr marL="1371600" lvl="3" indent="0">
              <a:buNone/>
              <a:defRPr sz="2000"/>
            </a:lvl4pPr>
            <a:lvl5pPr marL="1828800" lvl="4" indent="0">
              <a:buNone/>
              <a:defRPr sz="2000"/>
            </a:lvl5pPr>
            <a:lvl6pPr marL="2286000" lvl="5" indent="0">
              <a:buNone/>
              <a:defRPr sz="2000"/>
            </a:lvl6pPr>
            <a:lvl7pPr marL="2743200" lvl="6" indent="0">
              <a:buNone/>
              <a:defRPr sz="2000"/>
            </a:lvl7pPr>
            <a:lvl8pPr marL="3200400" lvl="7" indent="0">
              <a:buNone/>
              <a:defRPr sz="2000"/>
            </a:lvl8pPr>
            <a:lvl9pPr marL="3657600" lvl="8" indent="0">
              <a:buNone/>
              <a:defRPr sz="2000"/>
            </a:lvl9pPr>
          </a:lstStyle>
          <a:p>
            <a:r>
              <a:rPr lang="en-US" altLang="en-US"/>
              <a:t>Click icon to add picture</a:t>
            </a:r>
          </a:p>
        </p:txBody>
      </p:sp>
      <p:sp>
        <p:nvSpPr>
          <p:cNvPr id="4" name="Text Placeholder 3"/>
          <p:cNvSpPr>
            <a:spLocks noGrp="1"/>
          </p:cNvSpPr>
          <p:nvPr>
            <p:ph type="body" idx="2"/>
          </p:nvPr>
        </p:nvSpPr>
        <p:spPr>
          <a:xfrm>
            <a:off x="200628" y="2057400"/>
            <a:ext cx="4571397" cy="4343400"/>
          </a:xfrm>
        </p:spPr>
        <p:txBody>
          <a:bodyPr/>
          <a:lstStyle>
            <a:lvl1pPr marL="0" lvl="0" indent="0">
              <a:buNone/>
              <a:defRPr sz="1600"/>
            </a:lvl1pPr>
            <a:lvl2pPr marL="457200" lvl="1" indent="0">
              <a:buNone/>
              <a:defRPr sz="1400"/>
            </a:lvl2pPr>
            <a:lvl3pPr marL="914400" lvl="2" indent="0">
              <a:buNone/>
              <a:defRPr sz="1200"/>
            </a:lvl3pPr>
            <a:lvl4pPr marL="1371600" lvl="3" indent="0">
              <a:buNone/>
              <a:defRPr sz="1000"/>
            </a:lvl4pPr>
            <a:lvl5pPr marL="1828800" lvl="4" indent="0">
              <a:buNone/>
              <a:defRPr sz="1000"/>
            </a:lvl5pPr>
            <a:lvl6pPr marL="2286000" lvl="5" indent="0">
              <a:buNone/>
              <a:defRPr sz="1000"/>
            </a:lvl6pPr>
            <a:lvl7pPr marL="2743200" lvl="6" indent="0">
              <a:buNone/>
              <a:defRPr sz="1000"/>
            </a:lvl7pPr>
            <a:lvl8pPr marL="3200400" lvl="7" indent="0">
              <a:buNone/>
              <a:defRPr sz="1000"/>
            </a:lvl8pPr>
            <a:lvl9pPr marL="3657600" lvl="8" indent="0">
              <a:buNone/>
              <a:defRPr sz="1000"/>
            </a:lvl9pPr>
          </a:lstStyle>
          <a:p>
            <a:pPr lvl="0"/>
            <a:r>
              <a:rPr lang="en-US" altLang="en-US"/>
              <a:t>Click to edit Master text styles</a:t>
            </a:r>
          </a:p>
        </p:txBody>
      </p:sp>
      <p:cxnSp>
        <p:nvCxnSpPr>
          <p:cNvPr id="9" name="直接连接符 8">
            <a:extLst>
              <a:ext uri="{FF2B5EF4-FFF2-40B4-BE49-F238E27FC236}">
                <a16:creationId xmlns:a16="http://schemas.microsoft.com/office/drawing/2014/main" id="{6062B7A0-C7F6-4499-9AE1-5E26432B2BF0}"/>
              </a:ext>
            </a:extLst>
          </p:cNvPr>
          <p:cNvCxnSpPr>
            <a:cxnSpLocks/>
          </p:cNvCxnSpPr>
          <p:nvPr userDrawn="1"/>
        </p:nvCxnSpPr>
        <p:spPr>
          <a:xfrm>
            <a:off x="200628" y="1489059"/>
            <a:ext cx="4571397" cy="0"/>
          </a:xfrm>
          <a:prstGeom prst="line">
            <a:avLst/>
          </a:prstGeom>
          <a:ln w="12700">
            <a:solidFill>
              <a:srgbClr val="14A599"/>
            </a:solidFill>
            <a:prstDash val="solid"/>
            <a:miter/>
          </a:ln>
        </p:spPr>
      </p:cxnSp>
      <p:sp>
        <p:nvSpPr>
          <p:cNvPr id="10" name="内容占位符 7">
            <a:extLst>
              <a:ext uri="{FF2B5EF4-FFF2-40B4-BE49-F238E27FC236}">
                <a16:creationId xmlns:a16="http://schemas.microsoft.com/office/drawing/2014/main" id="{08301586-1E36-4E84-B722-488EB2E00B7B}"/>
              </a:ext>
            </a:extLst>
          </p:cNvPr>
          <p:cNvSpPr>
            <a:spLocks noGrp="1"/>
          </p:cNvSpPr>
          <p:nvPr>
            <p:ph idx="14"/>
          </p:nvPr>
        </p:nvSpPr>
        <p:spPr>
          <a:xfrm>
            <a:off x="199969" y="1489060"/>
            <a:ext cx="4572056" cy="515327"/>
          </a:xfrm>
        </p:spPr>
        <p:txBody>
          <a:bodyPr/>
          <a:lstStyle>
            <a:lvl1pPr marL="0" lvl="0" indent="0" algn="ctr">
              <a:buNone/>
              <a:defRPr i="1">
                <a:solidFill>
                  <a:srgbClr val="C00000"/>
                </a:solidFill>
              </a:defRPr>
            </a:lvl1pPr>
            <a:lvl2pPr marL="457200" lvl="1" indent="0">
              <a:buNone/>
            </a:lvl2pPr>
            <a:lvl3pPr marL="914400" lvl="2" indent="0">
              <a:buNone/>
            </a:lvl3pPr>
            <a:lvl4pPr marL="1371600" lvl="3" indent="0">
              <a:buNone/>
            </a:lvl4pPr>
            <a:lvl5pPr marL="1828800" lvl="4" indent="0">
              <a:buNone/>
            </a:lvl5pPr>
          </a:lstStyle>
          <a:p>
            <a:pPr lvl="0"/>
            <a:r>
              <a:rPr lang="en-US" altLang="en-US"/>
              <a:t>Click to edit Master text styles</a:t>
            </a:r>
          </a:p>
        </p:txBody>
      </p:sp>
      <p:sp>
        <p:nvSpPr>
          <p:cNvPr id="11" name="Date Placeholder 3">
            <a:extLst>
              <a:ext uri="{FF2B5EF4-FFF2-40B4-BE49-F238E27FC236}">
                <a16:creationId xmlns:a16="http://schemas.microsoft.com/office/drawing/2014/main" id="{5525C2B1-63C2-3045-8AE6-55CA83E910EB}"/>
              </a:ext>
            </a:extLst>
          </p:cNvPr>
          <p:cNvSpPr>
            <a:spLocks noGrp="1"/>
          </p:cNvSpPr>
          <p:nvPr>
            <p:ph type="dt" idx="15"/>
          </p:nvPr>
        </p:nvSpPr>
        <p:spPr>
          <a:xfrm>
            <a:off x="200628" y="6483677"/>
            <a:ext cx="4444199" cy="365125"/>
          </a:xfrm>
          <a:prstGeom prst="rect">
            <a:avLst/>
          </a:prstGeom>
        </p:spPr>
        <p:txBody>
          <a:bodyPr vert="horz" lIns="91440" tIns="45720" rIns="91440" bIns="45720" anchor="ctr"/>
          <a:lstStyle>
            <a:lvl1pPr lvl="0" algn="l">
              <a:defRPr sz="1200">
                <a:solidFill>
                  <a:schemeClr val="tx1">
                    <a:tint val="75000"/>
                  </a:schemeClr>
                </a:solidFill>
              </a:defRPr>
            </a:lvl1pPr>
          </a:lstStyle>
          <a:p>
            <a:r>
              <a:rPr lang="en-US" altLang="en-US"/>
              <a:t>Presenter Name &amp; Date of Presentation</a:t>
            </a:r>
          </a:p>
        </p:txBody>
      </p:sp>
      <p:sp>
        <p:nvSpPr>
          <p:cNvPr id="12" name="Footer Placeholder 4">
            <a:extLst>
              <a:ext uri="{FF2B5EF4-FFF2-40B4-BE49-F238E27FC236}">
                <a16:creationId xmlns:a16="http://schemas.microsoft.com/office/drawing/2014/main" id="{5BB6833B-73CB-2E40-878C-C3345699B77B}"/>
              </a:ext>
            </a:extLst>
          </p:cNvPr>
          <p:cNvSpPr>
            <a:spLocks noGrp="1"/>
          </p:cNvSpPr>
          <p:nvPr>
            <p:ph type="ftr" idx="3"/>
          </p:nvPr>
        </p:nvSpPr>
        <p:spPr>
          <a:xfrm>
            <a:off x="4644828" y="6483677"/>
            <a:ext cx="2902344" cy="365125"/>
          </a:xfrm>
          <a:prstGeom prst="rect">
            <a:avLst/>
          </a:prstGeom>
        </p:spPr>
        <p:txBody>
          <a:bodyPr vert="horz" lIns="91440" tIns="45720" rIns="91440" bIns="45720" anchor="ctr"/>
          <a:lstStyle>
            <a:lvl1pPr lvl="0" algn="ctr">
              <a:defRPr sz="1200">
                <a:solidFill>
                  <a:schemeClr val="tx1">
                    <a:tint val="75000"/>
                  </a:schemeClr>
                </a:solidFill>
              </a:defRPr>
            </a:lvl1pPr>
          </a:lstStyle>
          <a:p>
            <a:r>
              <a:rPr lang="en-US" altLang="en-US"/>
              <a:t>Title of Your Presentation</a:t>
            </a:r>
          </a:p>
        </p:txBody>
      </p:sp>
      <p:sp>
        <p:nvSpPr>
          <p:cNvPr id="13" name="Slide Number Placeholder 5">
            <a:extLst>
              <a:ext uri="{FF2B5EF4-FFF2-40B4-BE49-F238E27FC236}">
                <a16:creationId xmlns:a16="http://schemas.microsoft.com/office/drawing/2014/main" id="{27755808-D092-5743-B10C-07498BA808AF}"/>
              </a:ext>
            </a:extLst>
          </p:cNvPr>
          <p:cNvSpPr>
            <a:spLocks noGrp="1"/>
          </p:cNvSpPr>
          <p:nvPr>
            <p:ph type="sldNum" idx="4"/>
          </p:nvPr>
        </p:nvSpPr>
        <p:spPr>
          <a:xfrm>
            <a:off x="7547172" y="6483677"/>
            <a:ext cx="4413455" cy="365125"/>
          </a:xfrm>
          <a:prstGeom prst="rect">
            <a:avLst/>
          </a:prstGeom>
        </p:spPr>
        <p:txBody>
          <a:bodyPr vert="horz" lIns="91440" tIns="45720" rIns="91440" bIns="45720" anchor="ctr"/>
          <a:lstStyle>
            <a:lvl1pPr lvl="0" algn="r">
              <a:defRPr sz="1200">
                <a:solidFill>
                  <a:schemeClr val="tx1">
                    <a:tint val="75000"/>
                  </a:schemeClr>
                </a:solidFill>
              </a:defRPr>
            </a:lvl1pPr>
          </a:lstStyle>
          <a:p>
            <a:fld id="{256904DF-16AA-4AF3-84F1-7770F8B8B3F6}" type="slidenum">
              <a:rPr lang="en-US" altLang="en-US"/>
              <a:t>‹#›</a:t>
            </a:fld>
            <a:endParaRPr lang="en-US" altLang="en-US"/>
          </a:p>
        </p:txBody>
      </p:sp>
    </p:spTree>
    <p:extLst>
      <p:ext uri="{BB962C8B-B14F-4D97-AF65-F5344CB8AC3E}">
        <p14:creationId xmlns:p14="http://schemas.microsoft.com/office/powerpoint/2010/main" val="1358132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88E35-56FA-4CAA-AA89-4862F63EACAF}"/>
              </a:ext>
            </a:extLst>
          </p:cNvPr>
          <p:cNvSpPr>
            <a:spLocks noGrp="1"/>
          </p:cNvSpPr>
          <p:nvPr>
            <p:ph type="title"/>
          </p:nvPr>
        </p:nvSpPr>
        <p:spPr/>
        <p:txBody>
          <a:bodyPr/>
          <a:lstStyle/>
          <a:p>
            <a:r>
              <a:rPr lang="en-US" altLang="en-US"/>
              <a:t>Click to edit Master title style</a:t>
            </a:r>
            <a:endParaRPr lang="zh-CN" altLang="zh-CN"/>
          </a:p>
        </p:txBody>
      </p:sp>
      <p:sp>
        <p:nvSpPr>
          <p:cNvPr id="6" name="Date Placeholder 3">
            <a:extLst>
              <a:ext uri="{FF2B5EF4-FFF2-40B4-BE49-F238E27FC236}">
                <a16:creationId xmlns:a16="http://schemas.microsoft.com/office/drawing/2014/main" id="{41AED8E2-D455-6949-BB13-9BE6A6779269}"/>
              </a:ext>
            </a:extLst>
          </p:cNvPr>
          <p:cNvSpPr>
            <a:spLocks noGrp="1"/>
          </p:cNvSpPr>
          <p:nvPr>
            <p:ph type="dt" idx="2"/>
          </p:nvPr>
        </p:nvSpPr>
        <p:spPr>
          <a:xfrm>
            <a:off x="200628" y="6483677"/>
            <a:ext cx="4444199" cy="365125"/>
          </a:xfrm>
          <a:prstGeom prst="rect">
            <a:avLst/>
          </a:prstGeom>
        </p:spPr>
        <p:txBody>
          <a:bodyPr vert="horz" lIns="91440" tIns="45720" rIns="91440" bIns="45720" anchor="ctr"/>
          <a:lstStyle>
            <a:lvl1pPr lvl="0" algn="l">
              <a:defRPr sz="1200">
                <a:solidFill>
                  <a:schemeClr val="tx1">
                    <a:tint val="75000"/>
                  </a:schemeClr>
                </a:solidFill>
              </a:defRPr>
            </a:lvl1pPr>
          </a:lstStyle>
          <a:p>
            <a:r>
              <a:rPr lang="en-US" altLang="en-US"/>
              <a:t>Presenter Name &amp; Date of Presentation</a:t>
            </a:r>
          </a:p>
        </p:txBody>
      </p:sp>
      <p:sp>
        <p:nvSpPr>
          <p:cNvPr id="7" name="Footer Placeholder 4">
            <a:extLst>
              <a:ext uri="{FF2B5EF4-FFF2-40B4-BE49-F238E27FC236}">
                <a16:creationId xmlns:a16="http://schemas.microsoft.com/office/drawing/2014/main" id="{82859EBA-5BF8-874E-AA5C-720BBCBAF171}"/>
              </a:ext>
            </a:extLst>
          </p:cNvPr>
          <p:cNvSpPr>
            <a:spLocks noGrp="1"/>
          </p:cNvSpPr>
          <p:nvPr>
            <p:ph type="ftr" idx="3"/>
          </p:nvPr>
        </p:nvSpPr>
        <p:spPr>
          <a:xfrm>
            <a:off x="4644828" y="6483677"/>
            <a:ext cx="2902344" cy="365125"/>
          </a:xfrm>
          <a:prstGeom prst="rect">
            <a:avLst/>
          </a:prstGeom>
        </p:spPr>
        <p:txBody>
          <a:bodyPr vert="horz" lIns="91440" tIns="45720" rIns="91440" bIns="45720" anchor="ctr"/>
          <a:lstStyle>
            <a:lvl1pPr lvl="0" algn="ctr">
              <a:defRPr sz="1200">
                <a:solidFill>
                  <a:schemeClr val="tx1">
                    <a:tint val="75000"/>
                  </a:schemeClr>
                </a:solidFill>
              </a:defRPr>
            </a:lvl1pPr>
          </a:lstStyle>
          <a:p>
            <a:r>
              <a:rPr lang="en-US" altLang="en-US"/>
              <a:t>Title of Your Presentation</a:t>
            </a:r>
          </a:p>
        </p:txBody>
      </p:sp>
      <p:sp>
        <p:nvSpPr>
          <p:cNvPr id="8" name="Slide Number Placeholder 5">
            <a:extLst>
              <a:ext uri="{FF2B5EF4-FFF2-40B4-BE49-F238E27FC236}">
                <a16:creationId xmlns:a16="http://schemas.microsoft.com/office/drawing/2014/main" id="{F4901B7A-4FAA-CC40-AEEA-0F7CDFA84CE3}"/>
              </a:ext>
            </a:extLst>
          </p:cNvPr>
          <p:cNvSpPr>
            <a:spLocks noGrp="1"/>
          </p:cNvSpPr>
          <p:nvPr>
            <p:ph type="sldNum" idx="4"/>
          </p:nvPr>
        </p:nvSpPr>
        <p:spPr>
          <a:xfrm>
            <a:off x="7547172" y="6483677"/>
            <a:ext cx="4413455" cy="365125"/>
          </a:xfrm>
          <a:prstGeom prst="rect">
            <a:avLst/>
          </a:prstGeom>
        </p:spPr>
        <p:txBody>
          <a:bodyPr vert="horz" lIns="91440" tIns="45720" rIns="91440" bIns="45720" anchor="ctr"/>
          <a:lstStyle>
            <a:lvl1pPr lvl="0" algn="r">
              <a:defRPr sz="1200">
                <a:solidFill>
                  <a:schemeClr val="tx1">
                    <a:tint val="75000"/>
                  </a:schemeClr>
                </a:solidFill>
              </a:defRPr>
            </a:lvl1pPr>
          </a:lstStyle>
          <a:p>
            <a:fld id="{3EF9ADFB-5A78-4CCE-A67C-87F19E7D6CD2}" type="slidenum">
              <a:rPr lang="en-US" altLang="en-US"/>
              <a:t>‹#›</a:t>
            </a:fld>
            <a:endParaRPr lang="en-US" altLang="en-US"/>
          </a:p>
        </p:txBody>
      </p:sp>
    </p:spTree>
    <p:extLst>
      <p:ext uri="{BB962C8B-B14F-4D97-AF65-F5344CB8AC3E}">
        <p14:creationId xmlns:p14="http://schemas.microsoft.com/office/powerpoint/2010/main" val="142106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00628" y="1122363"/>
            <a:ext cx="11790744" cy="2387600"/>
          </a:xfrm>
        </p:spPr>
        <p:txBody>
          <a:bodyPr anchor="b"/>
          <a:lstStyle>
            <a:lvl1pPr lvl="0" algn="ctr">
              <a:defRPr sz="6000"/>
            </a:lvl1pPr>
          </a:lstStyle>
          <a:p>
            <a:r>
              <a:rPr lang="en-US" altLang="en-US"/>
              <a:t>Click to edit Master title style</a:t>
            </a:r>
          </a:p>
        </p:txBody>
      </p:sp>
      <p:sp>
        <p:nvSpPr>
          <p:cNvPr id="3" name="Subtitle 2"/>
          <p:cNvSpPr>
            <a:spLocks noGrp="1"/>
          </p:cNvSpPr>
          <p:nvPr>
            <p:ph type="subTitle" idx="1"/>
          </p:nvPr>
        </p:nvSpPr>
        <p:spPr>
          <a:xfrm>
            <a:off x="894202" y="3602038"/>
            <a:ext cx="10403597" cy="1655762"/>
          </a:xfrm>
        </p:spPr>
        <p:txBody>
          <a:bodyPr/>
          <a:lstStyle>
            <a:lvl1pPr marL="0" lvl="0" indent="0" algn="ctr">
              <a:buNone/>
              <a:defRPr sz="2400">
                <a:solidFill>
                  <a:srgbClr val="C00000"/>
                </a:solidFill>
              </a:defRPr>
            </a:lvl1pPr>
            <a:lvl2pPr marL="457200" lvl="1" indent="0" algn="ctr">
              <a:buNone/>
              <a:defRPr sz="2000"/>
            </a:lvl2pPr>
            <a:lvl3pPr marL="914400" lvl="2" indent="0" algn="ctr">
              <a:buNone/>
              <a:defRPr sz="1800"/>
            </a:lvl3pPr>
            <a:lvl4pPr marL="1371600" lvl="3" indent="0" algn="ctr">
              <a:buNone/>
              <a:defRPr sz="1600"/>
            </a:lvl4pPr>
            <a:lvl5pPr marL="1828800" lvl="4" indent="0" algn="ctr">
              <a:buNone/>
              <a:defRPr sz="1600"/>
            </a:lvl5pPr>
            <a:lvl6pPr marL="2286000" lvl="5" indent="0" algn="ctr">
              <a:buNone/>
              <a:defRPr sz="1600"/>
            </a:lvl6pPr>
            <a:lvl7pPr marL="2743200" lvl="6" indent="0" algn="ctr">
              <a:buNone/>
              <a:defRPr sz="1600"/>
            </a:lvl7pPr>
            <a:lvl8pPr marL="3200400" lvl="7" indent="0" algn="ctr">
              <a:buNone/>
              <a:defRPr sz="1600"/>
            </a:lvl8pPr>
            <a:lvl9pPr marL="3657600" lvl="8" indent="0" algn="ctr">
              <a:buNone/>
              <a:defRPr sz="1600"/>
            </a:lvl9pPr>
          </a:lstStyle>
          <a:p>
            <a:r>
              <a:rPr lang="en-US" altLang="en-US"/>
              <a:t>Click to edit Master subtitle style</a:t>
            </a:r>
          </a:p>
        </p:txBody>
      </p:sp>
      <p:sp>
        <p:nvSpPr>
          <p:cNvPr id="7" name="Date Placeholder 3"/>
          <p:cNvSpPr>
            <a:spLocks noGrp="1"/>
          </p:cNvSpPr>
          <p:nvPr>
            <p:ph type="dt" idx="2"/>
          </p:nvPr>
        </p:nvSpPr>
        <p:spPr>
          <a:xfrm>
            <a:off x="200628" y="6483677"/>
            <a:ext cx="4444199" cy="365125"/>
          </a:xfrm>
          <a:prstGeom prst="rect">
            <a:avLst/>
          </a:prstGeom>
        </p:spPr>
        <p:txBody>
          <a:bodyPr vert="horz" lIns="91440" tIns="45720" rIns="91440" bIns="45720" anchor="ctr"/>
          <a:lstStyle>
            <a:lvl1pPr lvl="0" algn="l">
              <a:defRPr sz="1200">
                <a:solidFill>
                  <a:schemeClr val="tx1">
                    <a:tint val="75000"/>
                  </a:schemeClr>
                </a:solidFill>
              </a:defRPr>
            </a:lvl1pPr>
          </a:lstStyle>
          <a:p>
            <a:r>
              <a:rPr lang="en-US" altLang="en-US"/>
              <a:t>Presenter Name &amp; Date of Presentation</a:t>
            </a:r>
          </a:p>
        </p:txBody>
      </p:sp>
      <p:sp>
        <p:nvSpPr>
          <p:cNvPr id="8" name="Footer Placeholder 4"/>
          <p:cNvSpPr>
            <a:spLocks noGrp="1"/>
          </p:cNvSpPr>
          <p:nvPr>
            <p:ph type="ftr" idx="3"/>
          </p:nvPr>
        </p:nvSpPr>
        <p:spPr>
          <a:xfrm>
            <a:off x="4644828" y="6483677"/>
            <a:ext cx="2902344" cy="365125"/>
          </a:xfrm>
          <a:prstGeom prst="rect">
            <a:avLst/>
          </a:prstGeom>
        </p:spPr>
        <p:txBody>
          <a:bodyPr vert="horz" lIns="91440" tIns="45720" rIns="91440" bIns="45720" anchor="ctr"/>
          <a:lstStyle>
            <a:lvl1pPr lvl="0" algn="ctr">
              <a:defRPr sz="1200">
                <a:solidFill>
                  <a:schemeClr val="tx1">
                    <a:tint val="75000"/>
                  </a:schemeClr>
                </a:solidFill>
              </a:defRPr>
            </a:lvl1pPr>
          </a:lstStyle>
          <a:p>
            <a:r>
              <a:rPr lang="en-US" altLang="en-US"/>
              <a:t>Title of Your Presentation</a:t>
            </a:r>
          </a:p>
        </p:txBody>
      </p:sp>
      <p:sp>
        <p:nvSpPr>
          <p:cNvPr id="9" name="Slide Number Placeholder 5"/>
          <p:cNvSpPr>
            <a:spLocks noGrp="1"/>
          </p:cNvSpPr>
          <p:nvPr>
            <p:ph type="sldNum" idx="4"/>
          </p:nvPr>
        </p:nvSpPr>
        <p:spPr>
          <a:xfrm>
            <a:off x="7547172" y="6483677"/>
            <a:ext cx="4413455" cy="365125"/>
          </a:xfrm>
          <a:prstGeom prst="rect">
            <a:avLst/>
          </a:prstGeom>
        </p:spPr>
        <p:txBody>
          <a:bodyPr vert="horz" lIns="91440" tIns="45720" rIns="91440" bIns="45720" anchor="ctr"/>
          <a:lstStyle>
            <a:lvl1pPr lvl="0" algn="r">
              <a:defRPr sz="1200">
                <a:solidFill>
                  <a:schemeClr val="tx1">
                    <a:tint val="75000"/>
                  </a:schemeClr>
                </a:solidFill>
              </a:defRPr>
            </a:lvl1pPr>
          </a:lstStyle>
          <a:p>
            <a:fld id="{58FFF238-EDD3-4B9E-9E8A-2AF21F673F0E}" type="slidenum">
              <a:rPr lang="en-US" altLang="en-US"/>
              <a:t>‹#›</a:t>
            </a:fld>
            <a:endParaRPr lang="en-US" altLang="en-US"/>
          </a:p>
        </p:txBody>
      </p:sp>
      <p:pic>
        <p:nvPicPr>
          <p:cNvPr id="11" name="Picture 10"/>
          <p:cNvPicPr>
            <a:picLocks noChangeAspect="1"/>
          </p:cNvPicPr>
          <p:nvPr/>
        </p:nvPicPr>
        <p:blipFill>
          <a:blip r:embed="rId2"/>
          <a:stretch/>
        </p:blipFill>
        <p:spPr>
          <a:xfrm>
            <a:off x="200627" y="5349875"/>
            <a:ext cx="891873" cy="891873"/>
          </a:xfrm>
          <a:prstGeom prst="rect">
            <a:avLst/>
          </a:prstGeom>
        </p:spPr>
      </p:pic>
      <p:pic>
        <p:nvPicPr>
          <p:cNvPr id="10" name="Picture 9"/>
          <p:cNvPicPr>
            <a:picLocks noChangeAspect="1"/>
          </p:cNvPicPr>
          <p:nvPr/>
        </p:nvPicPr>
        <p:blipFill>
          <a:blip r:embed="rId3"/>
          <a:stretch/>
        </p:blipFill>
        <p:spPr>
          <a:xfrm>
            <a:off x="1164166" y="5349875"/>
            <a:ext cx="891873" cy="891873"/>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Click to edit Master title style</a:t>
            </a:r>
          </a:p>
        </p:txBody>
      </p:sp>
      <p:sp>
        <p:nvSpPr>
          <p:cNvPr id="3" name="Content Placeholder 2"/>
          <p:cNvSpPr>
            <a:spLocks noGrp="1"/>
          </p:cNvSpPr>
          <p:nvPr>
            <p:ph idx="1"/>
          </p:nvPr>
        </p:nvSpPr>
        <p:spPr/>
        <p:txBody>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内容占位符 7"/>
          <p:cNvSpPr>
            <a:spLocks noGrp="1"/>
          </p:cNvSpPr>
          <p:nvPr>
            <p:ph idx="13"/>
          </p:nvPr>
        </p:nvSpPr>
        <p:spPr>
          <a:xfrm>
            <a:off x="200628" y="1002324"/>
            <a:ext cx="11760656" cy="515327"/>
          </a:xfrm>
        </p:spPr>
        <p:txBody>
          <a:bodyPr/>
          <a:lstStyle>
            <a:lvl1pPr marL="0" lvl="0" indent="0" algn="ctr">
              <a:buNone/>
              <a:defRPr i="1">
                <a:solidFill>
                  <a:srgbClr val="C00000"/>
                </a:solidFill>
              </a:defRPr>
            </a:lvl1pPr>
            <a:lvl2pPr marL="457200" lvl="1" indent="0">
              <a:buNone/>
            </a:lvl2pPr>
            <a:lvl3pPr marL="914400" lvl="2" indent="0">
              <a:buNone/>
            </a:lvl3pPr>
            <a:lvl4pPr marL="1371600" lvl="3" indent="0">
              <a:buNone/>
            </a:lvl4pPr>
            <a:lvl5pPr marL="1828800" lvl="4" indent="0">
              <a:buNone/>
            </a:lvl5pPr>
          </a:lstStyle>
          <a:p>
            <a:pPr lvl="0"/>
            <a:r>
              <a:rPr lang="en-US" altLang="en-US"/>
              <a:t>Click to edit Master text styles</a:t>
            </a:r>
          </a:p>
        </p:txBody>
      </p:sp>
      <p:cxnSp>
        <p:nvCxnSpPr>
          <p:cNvPr id="10" name="直接连接符 9"/>
          <p:cNvCxnSpPr/>
          <p:nvPr/>
        </p:nvCxnSpPr>
        <p:spPr>
          <a:xfrm>
            <a:off x="200628" y="1002323"/>
            <a:ext cx="11760656" cy="0"/>
          </a:xfrm>
          <a:prstGeom prst="line">
            <a:avLst/>
          </a:prstGeom>
          <a:ln w="12700">
            <a:solidFill>
              <a:srgbClr val="14A599"/>
            </a:solidFill>
            <a:prstDash val="solid"/>
            <a:miter/>
          </a:ln>
        </p:spPr>
      </p:cxnSp>
      <p:sp>
        <p:nvSpPr>
          <p:cNvPr id="9" name="Date Placeholder 3"/>
          <p:cNvSpPr>
            <a:spLocks noGrp="1"/>
          </p:cNvSpPr>
          <p:nvPr>
            <p:ph type="dt" idx="2"/>
          </p:nvPr>
        </p:nvSpPr>
        <p:spPr>
          <a:xfrm>
            <a:off x="200628" y="6483677"/>
            <a:ext cx="4444199" cy="365125"/>
          </a:xfrm>
          <a:prstGeom prst="rect">
            <a:avLst/>
          </a:prstGeom>
        </p:spPr>
        <p:txBody>
          <a:bodyPr vert="horz" lIns="91440" tIns="45720" rIns="91440" bIns="45720" anchor="ctr"/>
          <a:lstStyle>
            <a:lvl1pPr lvl="0" algn="l">
              <a:defRPr sz="1200">
                <a:solidFill>
                  <a:schemeClr val="tx1">
                    <a:tint val="75000"/>
                  </a:schemeClr>
                </a:solidFill>
              </a:defRPr>
            </a:lvl1pPr>
          </a:lstStyle>
          <a:p>
            <a:r>
              <a:rPr lang="en-US" altLang="en-US"/>
              <a:t>Presenter Name &amp; Date of Presentation</a:t>
            </a:r>
          </a:p>
        </p:txBody>
      </p:sp>
      <p:sp>
        <p:nvSpPr>
          <p:cNvPr id="11" name="Footer Placeholder 4"/>
          <p:cNvSpPr>
            <a:spLocks noGrp="1"/>
          </p:cNvSpPr>
          <p:nvPr>
            <p:ph type="ftr" idx="3"/>
          </p:nvPr>
        </p:nvSpPr>
        <p:spPr>
          <a:xfrm>
            <a:off x="4644828" y="6483677"/>
            <a:ext cx="2902344" cy="365125"/>
          </a:xfrm>
          <a:prstGeom prst="rect">
            <a:avLst/>
          </a:prstGeom>
        </p:spPr>
        <p:txBody>
          <a:bodyPr vert="horz" lIns="91440" tIns="45720" rIns="91440" bIns="45720" anchor="ctr"/>
          <a:lstStyle>
            <a:lvl1pPr lvl="0" algn="ctr">
              <a:defRPr sz="1200">
                <a:solidFill>
                  <a:schemeClr val="tx1">
                    <a:tint val="75000"/>
                  </a:schemeClr>
                </a:solidFill>
              </a:defRPr>
            </a:lvl1pPr>
          </a:lstStyle>
          <a:p>
            <a:r>
              <a:rPr lang="en-US" altLang="en-US"/>
              <a:t>Title of Your Presentation</a:t>
            </a:r>
          </a:p>
        </p:txBody>
      </p:sp>
      <p:sp>
        <p:nvSpPr>
          <p:cNvPr id="12" name="Slide Number Placeholder 5"/>
          <p:cNvSpPr>
            <a:spLocks noGrp="1"/>
          </p:cNvSpPr>
          <p:nvPr>
            <p:ph type="sldNum" idx="4"/>
          </p:nvPr>
        </p:nvSpPr>
        <p:spPr>
          <a:xfrm>
            <a:off x="7547172" y="6483677"/>
            <a:ext cx="4413455" cy="365125"/>
          </a:xfrm>
          <a:prstGeom prst="rect">
            <a:avLst/>
          </a:prstGeom>
        </p:spPr>
        <p:txBody>
          <a:bodyPr vert="horz" lIns="91440" tIns="45720" rIns="91440" bIns="45720" anchor="ctr"/>
          <a:lstStyle>
            <a:lvl1pPr lvl="0" algn="r">
              <a:defRPr sz="1200">
                <a:solidFill>
                  <a:schemeClr val="tx1">
                    <a:tint val="75000"/>
                  </a:schemeClr>
                </a:solidFill>
              </a:defRPr>
            </a:lvl1pPr>
          </a:lstStyle>
          <a:p>
            <a:fld id="{284E0275-D176-4562-B63D-957F68321C1F}" type="slidenum">
              <a:rPr lang="en-US" altLang="en-US"/>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200628" y="5324909"/>
            <a:ext cx="7059539" cy="924604"/>
          </a:xfrm>
        </p:spPr>
        <p:txBody>
          <a:bodyPr/>
          <a:lstStyle>
            <a:lvl1pPr lvl="0" algn="l"/>
          </a:lstStyle>
          <a:p>
            <a:r>
              <a:rPr lang="en-US" altLang="en-US"/>
              <a:t>Click to edit Master title style</a:t>
            </a:r>
          </a:p>
        </p:txBody>
      </p:sp>
      <p:sp>
        <p:nvSpPr>
          <p:cNvPr id="8" name="内容占位符 7"/>
          <p:cNvSpPr>
            <a:spLocks noGrp="1"/>
          </p:cNvSpPr>
          <p:nvPr>
            <p:ph idx="13"/>
          </p:nvPr>
        </p:nvSpPr>
        <p:spPr>
          <a:xfrm>
            <a:off x="7260168" y="5324910"/>
            <a:ext cx="4106172" cy="924604"/>
          </a:xfrm>
        </p:spPr>
        <p:txBody>
          <a:bodyPr anchor="ctr"/>
          <a:lstStyle>
            <a:lvl1pPr marL="0" lvl="0" indent="0" algn="r">
              <a:buNone/>
              <a:defRPr i="1">
                <a:solidFill>
                  <a:srgbClr val="C00000"/>
                </a:solidFill>
              </a:defRPr>
            </a:lvl1pPr>
            <a:lvl2pPr marL="457200" lvl="1" indent="0">
              <a:buNone/>
            </a:lvl2pPr>
            <a:lvl3pPr marL="914400" lvl="2" indent="0">
              <a:buNone/>
            </a:lvl3pPr>
            <a:lvl4pPr marL="1371600" lvl="3" indent="0">
              <a:buNone/>
            </a:lvl4pPr>
            <a:lvl5pPr marL="1828800" lvl="4" indent="0">
              <a:buNone/>
            </a:lvl5pPr>
          </a:lstStyle>
          <a:p>
            <a:pPr lvl="0"/>
            <a:r>
              <a:rPr lang="en-US" altLang="en-US"/>
              <a:t>Click to edit Master text styles</a:t>
            </a:r>
          </a:p>
        </p:txBody>
      </p:sp>
      <p:cxnSp>
        <p:nvCxnSpPr>
          <p:cNvPr id="10" name="直接连接符 9"/>
          <p:cNvCxnSpPr/>
          <p:nvPr/>
        </p:nvCxnSpPr>
        <p:spPr>
          <a:xfrm>
            <a:off x="200628" y="5324909"/>
            <a:ext cx="11760656" cy="0"/>
          </a:xfrm>
          <a:prstGeom prst="line">
            <a:avLst/>
          </a:prstGeom>
          <a:ln w="12700">
            <a:solidFill>
              <a:srgbClr val="14A599"/>
            </a:solidFill>
            <a:prstDash val="solid"/>
            <a:miter/>
          </a:ln>
        </p:spPr>
      </p:cxnSp>
      <p:sp>
        <p:nvSpPr>
          <p:cNvPr id="9" name="Date Placeholder 3"/>
          <p:cNvSpPr>
            <a:spLocks noGrp="1"/>
          </p:cNvSpPr>
          <p:nvPr>
            <p:ph type="dt" idx="2"/>
          </p:nvPr>
        </p:nvSpPr>
        <p:spPr>
          <a:xfrm>
            <a:off x="200628" y="6483677"/>
            <a:ext cx="4444199" cy="365125"/>
          </a:xfrm>
          <a:prstGeom prst="rect">
            <a:avLst/>
          </a:prstGeom>
        </p:spPr>
        <p:txBody>
          <a:bodyPr vert="horz" lIns="91440" tIns="45720" rIns="91440" bIns="45720" anchor="ctr"/>
          <a:lstStyle>
            <a:lvl1pPr lvl="0" algn="l">
              <a:defRPr sz="1200">
                <a:solidFill>
                  <a:schemeClr val="tx1">
                    <a:tint val="75000"/>
                  </a:schemeClr>
                </a:solidFill>
              </a:defRPr>
            </a:lvl1pPr>
          </a:lstStyle>
          <a:p>
            <a:r>
              <a:rPr lang="en-US" altLang="en-US"/>
              <a:t>Presenter Name &amp; Date of Presentation</a:t>
            </a:r>
          </a:p>
        </p:txBody>
      </p:sp>
      <p:sp>
        <p:nvSpPr>
          <p:cNvPr id="11" name="Footer Placeholder 4"/>
          <p:cNvSpPr>
            <a:spLocks noGrp="1"/>
          </p:cNvSpPr>
          <p:nvPr>
            <p:ph type="ftr" idx="3"/>
          </p:nvPr>
        </p:nvSpPr>
        <p:spPr>
          <a:xfrm>
            <a:off x="4644828" y="6483677"/>
            <a:ext cx="2902344" cy="365125"/>
          </a:xfrm>
          <a:prstGeom prst="rect">
            <a:avLst/>
          </a:prstGeom>
        </p:spPr>
        <p:txBody>
          <a:bodyPr vert="horz" lIns="91440" tIns="45720" rIns="91440" bIns="45720" anchor="ctr"/>
          <a:lstStyle>
            <a:lvl1pPr lvl="0" algn="ctr">
              <a:defRPr sz="1200">
                <a:solidFill>
                  <a:schemeClr val="tx1">
                    <a:tint val="75000"/>
                  </a:schemeClr>
                </a:solidFill>
              </a:defRPr>
            </a:lvl1pPr>
          </a:lstStyle>
          <a:p>
            <a:r>
              <a:rPr lang="en-US" altLang="en-US"/>
              <a:t>Title of Your Presentation</a:t>
            </a:r>
          </a:p>
        </p:txBody>
      </p:sp>
      <p:sp>
        <p:nvSpPr>
          <p:cNvPr id="12" name="Slide Number Placeholder 5"/>
          <p:cNvSpPr>
            <a:spLocks noGrp="1"/>
          </p:cNvSpPr>
          <p:nvPr>
            <p:ph type="sldNum" idx="4"/>
          </p:nvPr>
        </p:nvSpPr>
        <p:spPr>
          <a:xfrm>
            <a:off x="7547172" y="6483677"/>
            <a:ext cx="4413455" cy="365125"/>
          </a:xfrm>
          <a:prstGeom prst="rect">
            <a:avLst/>
          </a:prstGeom>
        </p:spPr>
        <p:txBody>
          <a:bodyPr vert="horz" lIns="91440" tIns="45720" rIns="91440" bIns="45720" anchor="ctr"/>
          <a:lstStyle>
            <a:lvl1pPr lvl="0" algn="r">
              <a:defRPr sz="1200">
                <a:solidFill>
                  <a:schemeClr val="tx1">
                    <a:tint val="75000"/>
                  </a:schemeClr>
                </a:solidFill>
              </a:defRPr>
            </a:lvl1pPr>
          </a:lstStyle>
          <a:p>
            <a:fld id="{0A9A27AD-CBB1-4E2D-AAE9-F472C9630DB0}" type="slidenum">
              <a:rPr lang="en-US" altLang="en-US"/>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00628" y="1709740"/>
            <a:ext cx="11778045" cy="2852737"/>
          </a:xfrm>
        </p:spPr>
        <p:txBody>
          <a:bodyPr anchor="b"/>
          <a:lstStyle>
            <a:lvl1pPr lvl="0">
              <a:defRPr sz="6000"/>
            </a:lvl1pPr>
          </a:lstStyle>
          <a:p>
            <a:r>
              <a:rPr lang="en-US" altLang="en-US"/>
              <a:t>Click to edit Master title style</a:t>
            </a:r>
          </a:p>
        </p:txBody>
      </p:sp>
      <p:sp>
        <p:nvSpPr>
          <p:cNvPr id="3" name="Text Placeholder 2"/>
          <p:cNvSpPr>
            <a:spLocks noGrp="1"/>
          </p:cNvSpPr>
          <p:nvPr>
            <p:ph type="body" idx="1"/>
          </p:nvPr>
        </p:nvSpPr>
        <p:spPr>
          <a:xfrm>
            <a:off x="200628" y="4589465"/>
            <a:ext cx="11778045" cy="1500187"/>
          </a:xfrm>
        </p:spPr>
        <p:txBody>
          <a:bodyPr/>
          <a:lstStyle>
            <a:lvl1pPr marL="0" lvl="0" indent="0" algn="ctr">
              <a:buNone/>
              <a:defRPr sz="2400">
                <a:solidFill>
                  <a:srgbClr val="C00000"/>
                </a:solidFill>
              </a:defRPr>
            </a:lvl1pPr>
            <a:lvl2pPr marL="457200" lvl="1" indent="0">
              <a:buNone/>
              <a:defRPr sz="2000">
                <a:solidFill>
                  <a:schemeClr val="tx1">
                    <a:tint val="75000"/>
                  </a:schemeClr>
                </a:solidFill>
              </a:defRPr>
            </a:lvl2pPr>
            <a:lvl3pPr marL="914400" lvl="2" indent="0">
              <a:buNone/>
              <a:defRPr sz="1800">
                <a:solidFill>
                  <a:schemeClr val="tx1">
                    <a:tint val="75000"/>
                  </a:schemeClr>
                </a:solidFill>
              </a:defRPr>
            </a:lvl3pPr>
            <a:lvl4pPr marL="1371600" lvl="3" indent="0">
              <a:buNone/>
              <a:defRPr sz="1600">
                <a:solidFill>
                  <a:schemeClr val="tx1">
                    <a:tint val="75000"/>
                  </a:schemeClr>
                </a:solidFill>
              </a:defRPr>
            </a:lvl4pPr>
            <a:lvl5pPr marL="1828800" lvl="4" indent="0">
              <a:buNone/>
              <a:defRPr sz="1600">
                <a:solidFill>
                  <a:schemeClr val="tx1">
                    <a:tint val="75000"/>
                  </a:schemeClr>
                </a:solidFill>
              </a:defRPr>
            </a:lvl5pPr>
            <a:lvl6pPr marL="2286000" lvl="5" indent="0">
              <a:buNone/>
              <a:defRPr sz="1600">
                <a:solidFill>
                  <a:schemeClr val="tx1">
                    <a:tint val="75000"/>
                  </a:schemeClr>
                </a:solidFill>
              </a:defRPr>
            </a:lvl6pPr>
            <a:lvl7pPr marL="2743200" lvl="6" indent="0">
              <a:buNone/>
              <a:defRPr sz="1600">
                <a:solidFill>
                  <a:schemeClr val="tx1">
                    <a:tint val="75000"/>
                  </a:schemeClr>
                </a:solidFill>
              </a:defRPr>
            </a:lvl7pPr>
            <a:lvl8pPr marL="3200400" lvl="7" indent="0">
              <a:buNone/>
              <a:defRPr sz="1600">
                <a:solidFill>
                  <a:schemeClr val="tx1">
                    <a:tint val="75000"/>
                  </a:schemeClr>
                </a:solidFill>
              </a:defRPr>
            </a:lvl8pPr>
            <a:lvl9pPr marL="3657600" lvl="8" indent="0">
              <a:buNone/>
              <a:defRPr sz="1600">
                <a:solidFill>
                  <a:schemeClr val="tx1">
                    <a:tint val="75000"/>
                  </a:schemeClr>
                </a:solidFill>
              </a:defRPr>
            </a:lvl9pPr>
          </a:lstStyle>
          <a:p>
            <a:pPr lvl="0"/>
            <a:r>
              <a:rPr lang="en-US" altLang="en-US"/>
              <a:t>Click to edit Master text styles</a:t>
            </a:r>
          </a:p>
        </p:txBody>
      </p:sp>
      <p:sp>
        <p:nvSpPr>
          <p:cNvPr id="7" name="Date Placeholder 3"/>
          <p:cNvSpPr>
            <a:spLocks noGrp="1"/>
          </p:cNvSpPr>
          <p:nvPr>
            <p:ph type="dt" idx="2"/>
          </p:nvPr>
        </p:nvSpPr>
        <p:spPr>
          <a:xfrm>
            <a:off x="200628" y="6483677"/>
            <a:ext cx="4444199" cy="365125"/>
          </a:xfrm>
          <a:prstGeom prst="rect">
            <a:avLst/>
          </a:prstGeom>
        </p:spPr>
        <p:txBody>
          <a:bodyPr vert="horz" lIns="91440" tIns="45720" rIns="91440" bIns="45720" anchor="ctr"/>
          <a:lstStyle>
            <a:lvl1pPr lvl="0" algn="l">
              <a:defRPr sz="1200">
                <a:solidFill>
                  <a:schemeClr val="tx1">
                    <a:tint val="75000"/>
                  </a:schemeClr>
                </a:solidFill>
              </a:defRPr>
            </a:lvl1pPr>
          </a:lstStyle>
          <a:p>
            <a:r>
              <a:rPr lang="en-US" altLang="en-US"/>
              <a:t>Presenter Name &amp; Date of Presentation</a:t>
            </a:r>
          </a:p>
        </p:txBody>
      </p:sp>
      <p:sp>
        <p:nvSpPr>
          <p:cNvPr id="8" name="Footer Placeholder 4"/>
          <p:cNvSpPr>
            <a:spLocks noGrp="1"/>
          </p:cNvSpPr>
          <p:nvPr>
            <p:ph type="ftr" idx="3"/>
          </p:nvPr>
        </p:nvSpPr>
        <p:spPr>
          <a:xfrm>
            <a:off x="4644828" y="6483677"/>
            <a:ext cx="2902344" cy="365125"/>
          </a:xfrm>
          <a:prstGeom prst="rect">
            <a:avLst/>
          </a:prstGeom>
        </p:spPr>
        <p:txBody>
          <a:bodyPr vert="horz" lIns="91440" tIns="45720" rIns="91440" bIns="45720" anchor="ctr"/>
          <a:lstStyle>
            <a:lvl1pPr lvl="0" algn="ctr">
              <a:defRPr sz="1200">
                <a:solidFill>
                  <a:schemeClr val="tx1">
                    <a:tint val="75000"/>
                  </a:schemeClr>
                </a:solidFill>
              </a:defRPr>
            </a:lvl1pPr>
          </a:lstStyle>
          <a:p>
            <a:r>
              <a:rPr lang="en-US" altLang="en-US"/>
              <a:t>Title of Your Presentation</a:t>
            </a:r>
          </a:p>
        </p:txBody>
      </p:sp>
      <p:sp>
        <p:nvSpPr>
          <p:cNvPr id="9" name="Slide Number Placeholder 5"/>
          <p:cNvSpPr>
            <a:spLocks noGrp="1"/>
          </p:cNvSpPr>
          <p:nvPr>
            <p:ph type="sldNum" idx="4"/>
          </p:nvPr>
        </p:nvSpPr>
        <p:spPr>
          <a:xfrm>
            <a:off x="7547172" y="6483677"/>
            <a:ext cx="4413455" cy="365125"/>
          </a:xfrm>
          <a:prstGeom prst="rect">
            <a:avLst/>
          </a:prstGeom>
        </p:spPr>
        <p:txBody>
          <a:bodyPr vert="horz" lIns="91440" tIns="45720" rIns="91440" bIns="45720" anchor="ctr"/>
          <a:lstStyle>
            <a:lvl1pPr lvl="0" algn="r">
              <a:defRPr sz="1200">
                <a:solidFill>
                  <a:schemeClr val="tx1">
                    <a:tint val="75000"/>
                  </a:schemeClr>
                </a:solidFill>
              </a:defRPr>
            </a:lvl1pPr>
          </a:lstStyle>
          <a:p>
            <a:fld id="{B143D2D5-2567-475C-84C9-F4EECE34F837}" type="slidenum">
              <a:rPr lang="en-US" altLang="en-US"/>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Click to edit Master title style</a:t>
            </a:r>
          </a:p>
        </p:txBody>
      </p:sp>
      <p:sp>
        <p:nvSpPr>
          <p:cNvPr id="3" name="Content Placeholder 2"/>
          <p:cNvSpPr>
            <a:spLocks noGrp="1"/>
          </p:cNvSpPr>
          <p:nvPr>
            <p:ph idx="1"/>
          </p:nvPr>
        </p:nvSpPr>
        <p:spPr>
          <a:xfrm>
            <a:off x="200629" y="1570697"/>
            <a:ext cx="5819172" cy="4860000"/>
          </a:xfrm>
        </p:spPr>
        <p:txBody>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Content Placeholder 3"/>
          <p:cNvSpPr>
            <a:spLocks noGrp="1"/>
          </p:cNvSpPr>
          <p:nvPr>
            <p:ph idx="2"/>
          </p:nvPr>
        </p:nvSpPr>
        <p:spPr>
          <a:xfrm>
            <a:off x="6172200" y="1570697"/>
            <a:ext cx="5788427" cy="4860000"/>
          </a:xfrm>
        </p:spPr>
        <p:txBody>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cxnSp>
        <p:nvCxnSpPr>
          <p:cNvPr id="9" name="直接连接符 8"/>
          <p:cNvCxnSpPr/>
          <p:nvPr/>
        </p:nvCxnSpPr>
        <p:spPr>
          <a:xfrm>
            <a:off x="200628" y="1002323"/>
            <a:ext cx="11760656" cy="0"/>
          </a:xfrm>
          <a:prstGeom prst="line">
            <a:avLst/>
          </a:prstGeom>
          <a:ln w="12700">
            <a:solidFill>
              <a:srgbClr val="14A599"/>
            </a:solidFill>
            <a:prstDash val="solid"/>
            <a:miter/>
          </a:ln>
        </p:spPr>
      </p:cxnSp>
      <p:sp>
        <p:nvSpPr>
          <p:cNvPr id="10" name="内容占位符 7"/>
          <p:cNvSpPr>
            <a:spLocks noGrp="1"/>
          </p:cNvSpPr>
          <p:nvPr>
            <p:ph idx="13"/>
          </p:nvPr>
        </p:nvSpPr>
        <p:spPr>
          <a:xfrm>
            <a:off x="200628" y="1002324"/>
            <a:ext cx="11760656" cy="515327"/>
          </a:xfrm>
        </p:spPr>
        <p:txBody>
          <a:bodyPr/>
          <a:lstStyle>
            <a:lvl1pPr marL="0" lvl="0" indent="0" algn="ctr">
              <a:buNone/>
              <a:defRPr i="1">
                <a:solidFill>
                  <a:srgbClr val="C00000"/>
                </a:solidFill>
              </a:defRPr>
            </a:lvl1pPr>
            <a:lvl2pPr marL="457200" lvl="1" indent="0">
              <a:buNone/>
            </a:lvl2pPr>
            <a:lvl3pPr marL="914400" lvl="2" indent="0">
              <a:buNone/>
            </a:lvl3pPr>
            <a:lvl4pPr marL="1371600" lvl="3" indent="0">
              <a:buNone/>
            </a:lvl4pPr>
            <a:lvl5pPr marL="1828800" lvl="4" indent="0">
              <a:buNone/>
            </a:lvl5pPr>
          </a:lstStyle>
          <a:p>
            <a:pPr lvl="0"/>
            <a:r>
              <a:rPr lang="en-US" altLang="en-US"/>
              <a:t>Click to edit Master text styles</a:t>
            </a:r>
          </a:p>
        </p:txBody>
      </p:sp>
      <p:sp>
        <p:nvSpPr>
          <p:cNvPr id="11" name="Date Placeholder 3"/>
          <p:cNvSpPr>
            <a:spLocks noGrp="1"/>
          </p:cNvSpPr>
          <p:nvPr>
            <p:ph type="dt" idx="14"/>
          </p:nvPr>
        </p:nvSpPr>
        <p:spPr>
          <a:xfrm>
            <a:off x="200628" y="6483677"/>
            <a:ext cx="4444199" cy="365125"/>
          </a:xfrm>
          <a:prstGeom prst="rect">
            <a:avLst/>
          </a:prstGeom>
        </p:spPr>
        <p:txBody>
          <a:bodyPr vert="horz" lIns="91440" tIns="45720" rIns="91440" bIns="45720" anchor="ctr"/>
          <a:lstStyle>
            <a:lvl1pPr lvl="0" algn="l">
              <a:defRPr sz="1200">
                <a:solidFill>
                  <a:schemeClr val="tx1">
                    <a:tint val="75000"/>
                  </a:schemeClr>
                </a:solidFill>
              </a:defRPr>
            </a:lvl1pPr>
          </a:lstStyle>
          <a:p>
            <a:r>
              <a:rPr lang="en-US" altLang="en-US"/>
              <a:t>Presenter Name &amp; Date of Presentation</a:t>
            </a:r>
          </a:p>
        </p:txBody>
      </p:sp>
      <p:sp>
        <p:nvSpPr>
          <p:cNvPr id="12" name="Footer Placeholder 4"/>
          <p:cNvSpPr>
            <a:spLocks noGrp="1"/>
          </p:cNvSpPr>
          <p:nvPr>
            <p:ph type="ftr" idx="3"/>
          </p:nvPr>
        </p:nvSpPr>
        <p:spPr>
          <a:xfrm>
            <a:off x="4644828" y="6483677"/>
            <a:ext cx="2902344" cy="365125"/>
          </a:xfrm>
          <a:prstGeom prst="rect">
            <a:avLst/>
          </a:prstGeom>
        </p:spPr>
        <p:txBody>
          <a:bodyPr vert="horz" lIns="91440" tIns="45720" rIns="91440" bIns="45720" anchor="ctr"/>
          <a:lstStyle>
            <a:lvl1pPr lvl="0" algn="ctr">
              <a:defRPr sz="1200">
                <a:solidFill>
                  <a:schemeClr val="tx1">
                    <a:tint val="75000"/>
                  </a:schemeClr>
                </a:solidFill>
              </a:defRPr>
            </a:lvl1pPr>
          </a:lstStyle>
          <a:p>
            <a:r>
              <a:rPr lang="en-US" altLang="en-US"/>
              <a:t>Title of Your Presentation</a:t>
            </a:r>
          </a:p>
        </p:txBody>
      </p:sp>
      <p:sp>
        <p:nvSpPr>
          <p:cNvPr id="13" name="Slide Number Placeholder 5"/>
          <p:cNvSpPr>
            <a:spLocks noGrp="1"/>
          </p:cNvSpPr>
          <p:nvPr>
            <p:ph type="sldNum" idx="4"/>
          </p:nvPr>
        </p:nvSpPr>
        <p:spPr>
          <a:xfrm>
            <a:off x="7547172" y="6483677"/>
            <a:ext cx="4413455" cy="365125"/>
          </a:xfrm>
          <a:prstGeom prst="rect">
            <a:avLst/>
          </a:prstGeom>
        </p:spPr>
        <p:txBody>
          <a:bodyPr vert="horz" lIns="91440" tIns="45720" rIns="91440" bIns="45720" anchor="ctr"/>
          <a:lstStyle>
            <a:lvl1pPr lvl="0" algn="r">
              <a:defRPr sz="1200">
                <a:solidFill>
                  <a:schemeClr val="tx1">
                    <a:tint val="75000"/>
                  </a:schemeClr>
                </a:solidFill>
              </a:defRPr>
            </a:lvl1pPr>
          </a:lstStyle>
          <a:p>
            <a:fld id="{5914AA05-0F55-4CDE-A377-A090170F7552}" type="slidenum">
              <a:rPr lang="en-US" altLang="en-US"/>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200628" y="98909"/>
            <a:ext cx="11793920" cy="903414"/>
          </a:xfrm>
        </p:spPr>
        <p:txBody>
          <a:bodyPr/>
          <a:lstStyle/>
          <a:p>
            <a:r>
              <a:rPr lang="en-US" altLang="en-US"/>
              <a:t>Click to edit Master title style</a:t>
            </a:r>
          </a:p>
        </p:txBody>
      </p:sp>
      <p:sp>
        <p:nvSpPr>
          <p:cNvPr id="3" name="Text Placeholder 2"/>
          <p:cNvSpPr>
            <a:spLocks noGrp="1"/>
          </p:cNvSpPr>
          <p:nvPr>
            <p:ph type="body" idx="1"/>
          </p:nvPr>
        </p:nvSpPr>
        <p:spPr>
          <a:xfrm>
            <a:off x="200629" y="1478509"/>
            <a:ext cx="5796948" cy="823912"/>
          </a:xfrm>
        </p:spPr>
        <p:txBody>
          <a:bodyPr anchor="b"/>
          <a:lstStyle>
            <a:lvl1pPr marL="0" lvl="0" indent="0">
              <a:buNone/>
              <a:defRPr sz="2400" b="1"/>
            </a:lvl1pPr>
            <a:lvl2pPr marL="457200" lvl="1" indent="0">
              <a:buNone/>
              <a:defRPr sz="2000" b="1"/>
            </a:lvl2pPr>
            <a:lvl3pPr marL="914400" lvl="2" indent="0">
              <a:buNone/>
              <a:defRPr sz="1800" b="1"/>
            </a:lvl3pPr>
            <a:lvl4pPr marL="1371600" lvl="3" indent="0">
              <a:buNone/>
              <a:defRPr sz="1600" b="1"/>
            </a:lvl4pPr>
            <a:lvl5pPr marL="1828800" lvl="4" indent="0">
              <a:buNone/>
              <a:defRPr sz="1600" b="1"/>
            </a:lvl5pPr>
            <a:lvl6pPr marL="2286000" lvl="5" indent="0">
              <a:buNone/>
              <a:defRPr sz="1600" b="1"/>
            </a:lvl6pPr>
            <a:lvl7pPr marL="2743200" lvl="6" indent="0">
              <a:buNone/>
              <a:defRPr sz="1600" b="1"/>
            </a:lvl7pPr>
            <a:lvl8pPr marL="3200400" lvl="7" indent="0">
              <a:buNone/>
              <a:defRPr sz="1600" b="1"/>
            </a:lvl8pPr>
            <a:lvl9pPr marL="3657600" lvl="8" indent="0">
              <a:buNone/>
              <a:defRPr sz="1600" b="1"/>
            </a:lvl9pPr>
          </a:lstStyle>
          <a:p>
            <a:pPr lvl="0"/>
            <a:r>
              <a:rPr lang="en-US" altLang="en-US"/>
              <a:t>Click to edit Master text styles</a:t>
            </a:r>
          </a:p>
        </p:txBody>
      </p:sp>
      <p:sp>
        <p:nvSpPr>
          <p:cNvPr id="4" name="Content Placeholder 3"/>
          <p:cNvSpPr>
            <a:spLocks noGrp="1"/>
          </p:cNvSpPr>
          <p:nvPr>
            <p:ph idx="2"/>
          </p:nvPr>
        </p:nvSpPr>
        <p:spPr>
          <a:xfrm>
            <a:off x="200629" y="2356460"/>
            <a:ext cx="5796948" cy="4073179"/>
          </a:xfrm>
        </p:spPr>
        <p:txBody>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Text Placeholder 4"/>
          <p:cNvSpPr>
            <a:spLocks noGrp="1"/>
          </p:cNvSpPr>
          <p:nvPr>
            <p:ph type="body" idx="3"/>
          </p:nvPr>
        </p:nvSpPr>
        <p:spPr>
          <a:xfrm>
            <a:off x="6172200" y="1478509"/>
            <a:ext cx="5788427" cy="823912"/>
          </a:xfrm>
        </p:spPr>
        <p:txBody>
          <a:bodyPr anchor="b"/>
          <a:lstStyle>
            <a:lvl1pPr marL="0" lvl="0" indent="0">
              <a:buNone/>
              <a:defRPr sz="2400" b="1"/>
            </a:lvl1pPr>
            <a:lvl2pPr marL="457200" lvl="1" indent="0">
              <a:buNone/>
              <a:defRPr sz="2000" b="1"/>
            </a:lvl2pPr>
            <a:lvl3pPr marL="914400" lvl="2" indent="0">
              <a:buNone/>
              <a:defRPr sz="1800" b="1"/>
            </a:lvl3pPr>
            <a:lvl4pPr marL="1371600" lvl="3" indent="0">
              <a:buNone/>
              <a:defRPr sz="1600" b="1"/>
            </a:lvl4pPr>
            <a:lvl5pPr marL="1828800" lvl="4" indent="0">
              <a:buNone/>
              <a:defRPr sz="1600" b="1"/>
            </a:lvl5pPr>
            <a:lvl6pPr marL="2286000" lvl="5" indent="0">
              <a:buNone/>
              <a:defRPr sz="1600" b="1"/>
            </a:lvl6pPr>
            <a:lvl7pPr marL="2743200" lvl="6" indent="0">
              <a:buNone/>
              <a:defRPr sz="1600" b="1"/>
            </a:lvl7pPr>
            <a:lvl8pPr marL="3200400" lvl="7" indent="0">
              <a:buNone/>
              <a:defRPr sz="1600" b="1"/>
            </a:lvl8pPr>
            <a:lvl9pPr marL="3657600" lvl="8" indent="0">
              <a:buNone/>
              <a:defRPr sz="1600" b="1"/>
            </a:lvl9pPr>
          </a:lstStyle>
          <a:p>
            <a:pPr lvl="0"/>
            <a:r>
              <a:rPr lang="en-US" altLang="en-US"/>
              <a:t>Click to edit Master text styles</a:t>
            </a:r>
          </a:p>
        </p:txBody>
      </p:sp>
      <p:sp>
        <p:nvSpPr>
          <p:cNvPr id="6" name="Content Placeholder 5"/>
          <p:cNvSpPr>
            <a:spLocks noGrp="1"/>
          </p:cNvSpPr>
          <p:nvPr>
            <p:ph idx="4"/>
          </p:nvPr>
        </p:nvSpPr>
        <p:spPr>
          <a:xfrm>
            <a:off x="6172200" y="2356460"/>
            <a:ext cx="5788427" cy="4073179"/>
          </a:xfrm>
        </p:spPr>
        <p:txBody>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cxnSp>
        <p:nvCxnSpPr>
          <p:cNvPr id="11" name="直接连接符 10"/>
          <p:cNvCxnSpPr/>
          <p:nvPr/>
        </p:nvCxnSpPr>
        <p:spPr>
          <a:xfrm>
            <a:off x="200628" y="1002323"/>
            <a:ext cx="11760656" cy="0"/>
          </a:xfrm>
          <a:prstGeom prst="line">
            <a:avLst/>
          </a:prstGeom>
          <a:ln w="12700">
            <a:solidFill>
              <a:srgbClr val="14A599"/>
            </a:solidFill>
            <a:prstDash val="solid"/>
            <a:miter/>
          </a:ln>
        </p:spPr>
      </p:cxnSp>
      <p:sp>
        <p:nvSpPr>
          <p:cNvPr id="12" name="内容占位符 7"/>
          <p:cNvSpPr>
            <a:spLocks noGrp="1"/>
          </p:cNvSpPr>
          <p:nvPr>
            <p:ph idx="13"/>
          </p:nvPr>
        </p:nvSpPr>
        <p:spPr>
          <a:xfrm>
            <a:off x="200628" y="1002324"/>
            <a:ext cx="11760656" cy="515327"/>
          </a:xfrm>
        </p:spPr>
        <p:txBody>
          <a:bodyPr/>
          <a:lstStyle>
            <a:lvl1pPr marL="0" lvl="0" indent="0" algn="ctr">
              <a:buNone/>
              <a:defRPr i="1">
                <a:solidFill>
                  <a:srgbClr val="C00000"/>
                </a:solidFill>
              </a:defRPr>
            </a:lvl1pPr>
            <a:lvl2pPr marL="457200" lvl="1" indent="0">
              <a:buNone/>
            </a:lvl2pPr>
            <a:lvl3pPr marL="914400" lvl="2" indent="0">
              <a:buNone/>
            </a:lvl3pPr>
            <a:lvl4pPr marL="1371600" lvl="3" indent="0">
              <a:buNone/>
            </a:lvl4pPr>
            <a:lvl5pPr marL="1828800" lvl="4" indent="0">
              <a:buNone/>
            </a:lvl5pPr>
          </a:lstStyle>
          <a:p>
            <a:pPr lvl="0"/>
            <a:r>
              <a:rPr lang="en-US" altLang="en-US"/>
              <a:t>Click to edit Master text styles</a:t>
            </a:r>
          </a:p>
        </p:txBody>
      </p:sp>
      <p:sp>
        <p:nvSpPr>
          <p:cNvPr id="13" name="Date Placeholder 3"/>
          <p:cNvSpPr>
            <a:spLocks noGrp="1"/>
          </p:cNvSpPr>
          <p:nvPr>
            <p:ph type="dt" idx="14"/>
          </p:nvPr>
        </p:nvSpPr>
        <p:spPr>
          <a:xfrm>
            <a:off x="200628" y="6483677"/>
            <a:ext cx="4444199" cy="365125"/>
          </a:xfrm>
          <a:prstGeom prst="rect">
            <a:avLst/>
          </a:prstGeom>
        </p:spPr>
        <p:txBody>
          <a:bodyPr vert="horz" lIns="91440" tIns="45720" rIns="91440" bIns="45720" anchor="ctr"/>
          <a:lstStyle>
            <a:lvl1pPr lvl="0" algn="l">
              <a:defRPr sz="1200">
                <a:solidFill>
                  <a:schemeClr val="tx1">
                    <a:tint val="75000"/>
                  </a:schemeClr>
                </a:solidFill>
              </a:defRPr>
            </a:lvl1pPr>
          </a:lstStyle>
          <a:p>
            <a:r>
              <a:rPr lang="en-US" altLang="en-US"/>
              <a:t>Presenter Name &amp; Date of Presentation</a:t>
            </a:r>
          </a:p>
        </p:txBody>
      </p:sp>
      <p:sp>
        <p:nvSpPr>
          <p:cNvPr id="14" name="Footer Placeholder 4"/>
          <p:cNvSpPr>
            <a:spLocks noGrp="1"/>
          </p:cNvSpPr>
          <p:nvPr>
            <p:ph type="ftr" idx="15"/>
          </p:nvPr>
        </p:nvSpPr>
        <p:spPr>
          <a:xfrm>
            <a:off x="4644828" y="6483677"/>
            <a:ext cx="2902344" cy="365125"/>
          </a:xfrm>
          <a:prstGeom prst="rect">
            <a:avLst/>
          </a:prstGeom>
        </p:spPr>
        <p:txBody>
          <a:bodyPr vert="horz" lIns="91440" tIns="45720" rIns="91440" bIns="45720" anchor="ctr"/>
          <a:lstStyle>
            <a:lvl1pPr lvl="0" algn="ctr">
              <a:defRPr sz="1200">
                <a:solidFill>
                  <a:schemeClr val="tx1">
                    <a:tint val="75000"/>
                  </a:schemeClr>
                </a:solidFill>
              </a:defRPr>
            </a:lvl1pPr>
          </a:lstStyle>
          <a:p>
            <a:r>
              <a:rPr lang="en-US" altLang="en-US"/>
              <a:t>Title of Your Presentation</a:t>
            </a:r>
          </a:p>
        </p:txBody>
      </p:sp>
      <p:sp>
        <p:nvSpPr>
          <p:cNvPr id="15" name="Slide Number Placeholder 5"/>
          <p:cNvSpPr>
            <a:spLocks noGrp="1"/>
          </p:cNvSpPr>
          <p:nvPr>
            <p:ph type="sldNum" idx="16"/>
          </p:nvPr>
        </p:nvSpPr>
        <p:spPr>
          <a:xfrm>
            <a:off x="7547172" y="6483677"/>
            <a:ext cx="4413455" cy="365125"/>
          </a:xfrm>
          <a:prstGeom prst="rect">
            <a:avLst/>
          </a:prstGeom>
        </p:spPr>
        <p:txBody>
          <a:bodyPr vert="horz" lIns="91440" tIns="45720" rIns="91440" bIns="45720" anchor="ctr"/>
          <a:lstStyle>
            <a:lvl1pPr lvl="0" algn="r">
              <a:defRPr sz="1200">
                <a:solidFill>
                  <a:schemeClr val="tx1">
                    <a:tint val="75000"/>
                  </a:schemeClr>
                </a:solidFill>
              </a:defRPr>
            </a:lvl1pPr>
          </a:lstStyle>
          <a:p>
            <a:fld id="{0C1A2AB7-4F08-4DB8-BCA4-47C55E749312}" type="slidenum">
              <a:rPr lang="en-US" altLang="en-US"/>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Click to edit Master title style</a:t>
            </a:r>
          </a:p>
        </p:txBody>
      </p:sp>
      <p:cxnSp>
        <p:nvCxnSpPr>
          <p:cNvPr id="7" name="直接连接符 6"/>
          <p:cNvCxnSpPr/>
          <p:nvPr/>
        </p:nvCxnSpPr>
        <p:spPr>
          <a:xfrm>
            <a:off x="200628" y="1002323"/>
            <a:ext cx="11760656" cy="0"/>
          </a:xfrm>
          <a:prstGeom prst="line">
            <a:avLst/>
          </a:prstGeom>
          <a:ln w="12700">
            <a:solidFill>
              <a:srgbClr val="14A599"/>
            </a:solidFill>
            <a:prstDash val="solid"/>
            <a:miter/>
          </a:ln>
        </p:spPr>
      </p:cxnSp>
      <p:sp>
        <p:nvSpPr>
          <p:cNvPr id="8" name="内容占位符 7"/>
          <p:cNvSpPr>
            <a:spLocks noGrp="1"/>
          </p:cNvSpPr>
          <p:nvPr>
            <p:ph idx="13"/>
          </p:nvPr>
        </p:nvSpPr>
        <p:spPr>
          <a:xfrm>
            <a:off x="200628" y="1002324"/>
            <a:ext cx="11760656" cy="515327"/>
          </a:xfrm>
        </p:spPr>
        <p:txBody>
          <a:bodyPr/>
          <a:lstStyle>
            <a:lvl1pPr marL="0" lvl="0" indent="0" algn="ctr">
              <a:buNone/>
              <a:defRPr i="1">
                <a:solidFill>
                  <a:srgbClr val="C00000"/>
                </a:solidFill>
              </a:defRPr>
            </a:lvl1pPr>
            <a:lvl2pPr marL="457200" lvl="1" indent="0">
              <a:buNone/>
            </a:lvl2pPr>
            <a:lvl3pPr marL="914400" lvl="2" indent="0">
              <a:buNone/>
            </a:lvl3pPr>
            <a:lvl4pPr marL="1371600" lvl="3" indent="0">
              <a:buNone/>
            </a:lvl4pPr>
            <a:lvl5pPr marL="1828800" lvl="4" indent="0">
              <a:buNone/>
            </a:lvl5pPr>
          </a:lstStyle>
          <a:p>
            <a:pPr lvl="0"/>
            <a:r>
              <a:rPr lang="en-US" altLang="en-US"/>
              <a:t>Click to edit Master text styles</a:t>
            </a:r>
          </a:p>
        </p:txBody>
      </p:sp>
      <p:sp>
        <p:nvSpPr>
          <p:cNvPr id="9" name="Date Placeholder 3"/>
          <p:cNvSpPr>
            <a:spLocks noGrp="1"/>
          </p:cNvSpPr>
          <p:nvPr>
            <p:ph type="dt" idx="2"/>
          </p:nvPr>
        </p:nvSpPr>
        <p:spPr>
          <a:xfrm>
            <a:off x="200628" y="6483677"/>
            <a:ext cx="4444199" cy="365125"/>
          </a:xfrm>
          <a:prstGeom prst="rect">
            <a:avLst/>
          </a:prstGeom>
        </p:spPr>
        <p:txBody>
          <a:bodyPr vert="horz" lIns="91440" tIns="45720" rIns="91440" bIns="45720" anchor="ctr"/>
          <a:lstStyle>
            <a:lvl1pPr lvl="0" algn="l">
              <a:defRPr sz="1200">
                <a:solidFill>
                  <a:schemeClr val="tx1">
                    <a:tint val="75000"/>
                  </a:schemeClr>
                </a:solidFill>
              </a:defRPr>
            </a:lvl1pPr>
          </a:lstStyle>
          <a:p>
            <a:r>
              <a:rPr lang="en-US" altLang="en-US"/>
              <a:t>Presenter Name &amp; Date of Presentation</a:t>
            </a:r>
          </a:p>
        </p:txBody>
      </p:sp>
      <p:sp>
        <p:nvSpPr>
          <p:cNvPr id="10" name="Footer Placeholder 4"/>
          <p:cNvSpPr>
            <a:spLocks noGrp="1"/>
          </p:cNvSpPr>
          <p:nvPr>
            <p:ph type="ftr" idx="3"/>
          </p:nvPr>
        </p:nvSpPr>
        <p:spPr>
          <a:xfrm>
            <a:off x="4644828" y="6483677"/>
            <a:ext cx="2902344" cy="365125"/>
          </a:xfrm>
          <a:prstGeom prst="rect">
            <a:avLst/>
          </a:prstGeom>
        </p:spPr>
        <p:txBody>
          <a:bodyPr vert="horz" lIns="91440" tIns="45720" rIns="91440" bIns="45720" anchor="ctr"/>
          <a:lstStyle>
            <a:lvl1pPr lvl="0" algn="ctr">
              <a:defRPr sz="1200">
                <a:solidFill>
                  <a:schemeClr val="tx1">
                    <a:tint val="75000"/>
                  </a:schemeClr>
                </a:solidFill>
              </a:defRPr>
            </a:lvl1pPr>
          </a:lstStyle>
          <a:p>
            <a:r>
              <a:rPr lang="en-US" altLang="en-US"/>
              <a:t>Title of Your Presentation</a:t>
            </a:r>
          </a:p>
        </p:txBody>
      </p:sp>
      <p:sp>
        <p:nvSpPr>
          <p:cNvPr id="11" name="Slide Number Placeholder 5"/>
          <p:cNvSpPr>
            <a:spLocks noGrp="1"/>
          </p:cNvSpPr>
          <p:nvPr>
            <p:ph type="sldNum" idx="4"/>
          </p:nvPr>
        </p:nvSpPr>
        <p:spPr>
          <a:xfrm>
            <a:off x="7547172" y="6483677"/>
            <a:ext cx="4413455" cy="365125"/>
          </a:xfrm>
          <a:prstGeom prst="rect">
            <a:avLst/>
          </a:prstGeom>
        </p:spPr>
        <p:txBody>
          <a:bodyPr vert="horz" lIns="91440" tIns="45720" rIns="91440" bIns="45720" anchor="ctr"/>
          <a:lstStyle>
            <a:lvl1pPr lvl="0" algn="r">
              <a:defRPr sz="1200">
                <a:solidFill>
                  <a:schemeClr val="tx1">
                    <a:tint val="75000"/>
                  </a:schemeClr>
                </a:solidFill>
              </a:defRPr>
            </a:lvl1pPr>
          </a:lstStyle>
          <a:p>
            <a:fld id="{B39D1531-1BBF-4734-909F-EEA63E47DA6D}" type="slidenum">
              <a:rPr lang="en-US" altLang="en-US"/>
              <a:t>‹#›</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空白">
    <p:spTree>
      <p:nvGrpSpPr>
        <p:cNvPr id="1" name=""/>
        <p:cNvGrpSpPr/>
        <p:nvPr/>
      </p:nvGrpSpPr>
      <p:grpSpPr>
        <a:xfrm>
          <a:off x="0" y="0"/>
          <a:ext cx="0" cy="0"/>
          <a:chOff x="0" y="0"/>
          <a:chExt cx="0" cy="0"/>
        </a:xfrm>
      </p:grpSpPr>
      <p:sp>
        <p:nvSpPr>
          <p:cNvPr id="5" name="Date Placeholder 3"/>
          <p:cNvSpPr>
            <a:spLocks noGrp="1"/>
          </p:cNvSpPr>
          <p:nvPr>
            <p:ph type="dt" idx="2"/>
          </p:nvPr>
        </p:nvSpPr>
        <p:spPr>
          <a:xfrm>
            <a:off x="200628" y="6483677"/>
            <a:ext cx="4444199" cy="365125"/>
          </a:xfrm>
          <a:prstGeom prst="rect">
            <a:avLst/>
          </a:prstGeom>
        </p:spPr>
        <p:txBody>
          <a:bodyPr vert="horz" lIns="91440" tIns="45720" rIns="91440" bIns="45720" anchor="ctr"/>
          <a:lstStyle>
            <a:lvl1pPr lvl="0" algn="l">
              <a:defRPr sz="1200">
                <a:solidFill>
                  <a:schemeClr val="tx1">
                    <a:tint val="75000"/>
                  </a:schemeClr>
                </a:solidFill>
              </a:defRPr>
            </a:lvl1pPr>
          </a:lstStyle>
          <a:p>
            <a:r>
              <a:rPr lang="en-US" altLang="en-US"/>
              <a:t>Presenter Name &amp; Date of Presentation</a:t>
            </a:r>
          </a:p>
        </p:txBody>
      </p:sp>
      <p:sp>
        <p:nvSpPr>
          <p:cNvPr id="6" name="Footer Placeholder 4"/>
          <p:cNvSpPr>
            <a:spLocks noGrp="1"/>
          </p:cNvSpPr>
          <p:nvPr>
            <p:ph type="ftr" idx="3"/>
          </p:nvPr>
        </p:nvSpPr>
        <p:spPr>
          <a:xfrm>
            <a:off x="4644828" y="6483677"/>
            <a:ext cx="2902344" cy="365125"/>
          </a:xfrm>
          <a:prstGeom prst="rect">
            <a:avLst/>
          </a:prstGeom>
        </p:spPr>
        <p:txBody>
          <a:bodyPr vert="horz" lIns="91440" tIns="45720" rIns="91440" bIns="45720" anchor="ctr"/>
          <a:lstStyle>
            <a:lvl1pPr lvl="0" algn="ctr">
              <a:defRPr sz="1200">
                <a:solidFill>
                  <a:schemeClr val="tx1">
                    <a:tint val="75000"/>
                  </a:schemeClr>
                </a:solidFill>
              </a:defRPr>
            </a:lvl1pPr>
          </a:lstStyle>
          <a:p>
            <a:r>
              <a:rPr lang="en-US" altLang="en-US"/>
              <a:t>Title of Your Presentation</a:t>
            </a:r>
          </a:p>
        </p:txBody>
      </p:sp>
      <p:sp>
        <p:nvSpPr>
          <p:cNvPr id="7" name="Slide Number Placeholder 5"/>
          <p:cNvSpPr>
            <a:spLocks noGrp="1"/>
          </p:cNvSpPr>
          <p:nvPr>
            <p:ph type="sldNum" idx="4"/>
          </p:nvPr>
        </p:nvSpPr>
        <p:spPr>
          <a:xfrm>
            <a:off x="7547172" y="6483677"/>
            <a:ext cx="4413455" cy="365125"/>
          </a:xfrm>
          <a:prstGeom prst="rect">
            <a:avLst/>
          </a:prstGeom>
        </p:spPr>
        <p:txBody>
          <a:bodyPr vert="horz" lIns="91440" tIns="45720" rIns="91440" bIns="45720" anchor="ctr"/>
          <a:lstStyle>
            <a:lvl1pPr lvl="0" algn="r">
              <a:defRPr sz="1200">
                <a:solidFill>
                  <a:schemeClr val="tx1">
                    <a:tint val="75000"/>
                  </a:schemeClr>
                </a:solidFill>
              </a:defRPr>
            </a:lvl1pPr>
          </a:lstStyle>
          <a:p>
            <a:fld id="{F39D099C-117E-4E60-8BCD-CFEFC348DE7E}" type="slidenum">
              <a:rPr lang="en-US" altLang="en-US"/>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Click to edit Master title style</a:t>
            </a:r>
          </a:p>
        </p:txBody>
      </p:sp>
      <p:sp>
        <p:nvSpPr>
          <p:cNvPr id="3" name="Content Placeholder 2"/>
          <p:cNvSpPr>
            <a:spLocks noGrp="1"/>
          </p:cNvSpPr>
          <p:nvPr>
            <p:ph idx="1"/>
          </p:nvPr>
        </p:nvSpPr>
        <p:spPr/>
        <p:txBody>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内容占位符 7">
            <a:extLst>
              <a:ext uri="{FF2B5EF4-FFF2-40B4-BE49-F238E27FC236}">
                <a16:creationId xmlns:a16="http://schemas.microsoft.com/office/drawing/2014/main" id="{FC18687A-6B7C-4A0E-A95F-37F09B16D9F0}"/>
              </a:ext>
            </a:extLst>
          </p:cNvPr>
          <p:cNvSpPr>
            <a:spLocks noGrp="1"/>
          </p:cNvSpPr>
          <p:nvPr>
            <p:ph idx="13"/>
          </p:nvPr>
        </p:nvSpPr>
        <p:spPr>
          <a:xfrm>
            <a:off x="200628" y="1002324"/>
            <a:ext cx="11760656" cy="515327"/>
          </a:xfrm>
        </p:spPr>
        <p:txBody>
          <a:bodyPr/>
          <a:lstStyle>
            <a:lvl1pPr marL="0" lvl="0" indent="0" algn="ctr">
              <a:buNone/>
              <a:defRPr i="1">
                <a:solidFill>
                  <a:srgbClr val="C00000"/>
                </a:solidFill>
              </a:defRPr>
            </a:lvl1pPr>
            <a:lvl2pPr marL="457200" lvl="1" indent="0">
              <a:buNone/>
            </a:lvl2pPr>
            <a:lvl3pPr marL="914400" lvl="2" indent="0">
              <a:buNone/>
            </a:lvl3pPr>
            <a:lvl4pPr marL="1371600" lvl="3" indent="0">
              <a:buNone/>
            </a:lvl4pPr>
            <a:lvl5pPr marL="1828800" lvl="4" indent="0">
              <a:buNone/>
            </a:lvl5pPr>
          </a:lstStyle>
          <a:p>
            <a:pPr lvl="0"/>
            <a:r>
              <a:rPr lang="en-US" altLang="en-US"/>
              <a:t>Click to edit Master text styles</a:t>
            </a:r>
          </a:p>
        </p:txBody>
      </p:sp>
      <p:cxnSp>
        <p:nvCxnSpPr>
          <p:cNvPr id="10" name="直接连接符 9">
            <a:extLst>
              <a:ext uri="{FF2B5EF4-FFF2-40B4-BE49-F238E27FC236}">
                <a16:creationId xmlns:a16="http://schemas.microsoft.com/office/drawing/2014/main" id="{B6986223-59FC-47A1-9B2C-5C7FFD8A0631}"/>
              </a:ext>
            </a:extLst>
          </p:cNvPr>
          <p:cNvCxnSpPr>
            <a:cxnSpLocks/>
          </p:cNvCxnSpPr>
          <p:nvPr userDrawn="1"/>
        </p:nvCxnSpPr>
        <p:spPr>
          <a:xfrm>
            <a:off x="200628" y="1002323"/>
            <a:ext cx="11760656" cy="0"/>
          </a:xfrm>
          <a:prstGeom prst="line">
            <a:avLst/>
          </a:prstGeom>
          <a:ln w="12700">
            <a:solidFill>
              <a:srgbClr val="14A599"/>
            </a:solidFill>
            <a:prstDash val="solid"/>
            <a:miter/>
          </a:ln>
        </p:spPr>
      </p:cxnSp>
      <p:sp>
        <p:nvSpPr>
          <p:cNvPr id="9" name="Date Placeholder 3">
            <a:extLst>
              <a:ext uri="{FF2B5EF4-FFF2-40B4-BE49-F238E27FC236}">
                <a16:creationId xmlns:a16="http://schemas.microsoft.com/office/drawing/2014/main" id="{5E513A4D-5099-4C4D-AF53-567FDDD97555}"/>
              </a:ext>
            </a:extLst>
          </p:cNvPr>
          <p:cNvSpPr>
            <a:spLocks noGrp="1"/>
          </p:cNvSpPr>
          <p:nvPr>
            <p:ph type="dt" idx="2"/>
          </p:nvPr>
        </p:nvSpPr>
        <p:spPr>
          <a:xfrm>
            <a:off x="200628" y="6483677"/>
            <a:ext cx="4444199" cy="365125"/>
          </a:xfrm>
          <a:prstGeom prst="rect">
            <a:avLst/>
          </a:prstGeom>
        </p:spPr>
        <p:txBody>
          <a:bodyPr vert="horz" lIns="91440" tIns="45720" rIns="91440" bIns="45720" anchor="ctr"/>
          <a:lstStyle>
            <a:lvl1pPr lvl="0" algn="l">
              <a:defRPr sz="1200">
                <a:solidFill>
                  <a:schemeClr val="tx1">
                    <a:tint val="75000"/>
                  </a:schemeClr>
                </a:solidFill>
              </a:defRPr>
            </a:lvl1pPr>
          </a:lstStyle>
          <a:p>
            <a:r>
              <a:rPr lang="en-US" altLang="en-US"/>
              <a:t>Presenter Name &amp; Date of Presentation</a:t>
            </a:r>
          </a:p>
        </p:txBody>
      </p:sp>
      <p:sp>
        <p:nvSpPr>
          <p:cNvPr id="11" name="Footer Placeholder 4">
            <a:extLst>
              <a:ext uri="{FF2B5EF4-FFF2-40B4-BE49-F238E27FC236}">
                <a16:creationId xmlns:a16="http://schemas.microsoft.com/office/drawing/2014/main" id="{A35BDCD0-FF38-0843-BDD6-C6B81E5BFF49}"/>
              </a:ext>
            </a:extLst>
          </p:cNvPr>
          <p:cNvSpPr>
            <a:spLocks noGrp="1"/>
          </p:cNvSpPr>
          <p:nvPr>
            <p:ph type="ftr" idx="3"/>
          </p:nvPr>
        </p:nvSpPr>
        <p:spPr>
          <a:xfrm>
            <a:off x="4644828" y="6483677"/>
            <a:ext cx="2902344" cy="365125"/>
          </a:xfrm>
          <a:prstGeom prst="rect">
            <a:avLst/>
          </a:prstGeom>
        </p:spPr>
        <p:txBody>
          <a:bodyPr vert="horz" lIns="91440" tIns="45720" rIns="91440" bIns="45720" anchor="ctr"/>
          <a:lstStyle>
            <a:lvl1pPr lvl="0" algn="ctr">
              <a:defRPr sz="1200">
                <a:solidFill>
                  <a:schemeClr val="tx1">
                    <a:tint val="75000"/>
                  </a:schemeClr>
                </a:solidFill>
              </a:defRPr>
            </a:lvl1pPr>
          </a:lstStyle>
          <a:p>
            <a:r>
              <a:rPr lang="en-US" altLang="en-US"/>
              <a:t>Title of Your Presentation</a:t>
            </a:r>
          </a:p>
        </p:txBody>
      </p:sp>
      <p:sp>
        <p:nvSpPr>
          <p:cNvPr id="12" name="Slide Number Placeholder 5">
            <a:extLst>
              <a:ext uri="{FF2B5EF4-FFF2-40B4-BE49-F238E27FC236}">
                <a16:creationId xmlns:a16="http://schemas.microsoft.com/office/drawing/2014/main" id="{A1F42434-46D3-114B-82C2-086A016CF022}"/>
              </a:ext>
            </a:extLst>
          </p:cNvPr>
          <p:cNvSpPr>
            <a:spLocks noGrp="1"/>
          </p:cNvSpPr>
          <p:nvPr>
            <p:ph type="sldNum" idx="4"/>
          </p:nvPr>
        </p:nvSpPr>
        <p:spPr>
          <a:xfrm>
            <a:off x="7547172" y="6483677"/>
            <a:ext cx="4413455" cy="365125"/>
          </a:xfrm>
          <a:prstGeom prst="rect">
            <a:avLst/>
          </a:prstGeom>
        </p:spPr>
        <p:txBody>
          <a:bodyPr vert="horz" lIns="91440" tIns="45720" rIns="91440" bIns="45720" anchor="ctr"/>
          <a:lstStyle>
            <a:lvl1pPr lvl="0" algn="r">
              <a:defRPr sz="1200">
                <a:solidFill>
                  <a:schemeClr val="tx1">
                    <a:tint val="75000"/>
                  </a:schemeClr>
                </a:solidFill>
              </a:defRPr>
            </a:lvl1pPr>
          </a:lstStyle>
          <a:p>
            <a:fld id="{6D3265CE-3463-4A53-A2D1-D707AA547E8B}" type="slidenum">
              <a:rPr lang="en-US" altLang="en-US"/>
              <a:t>‹#›</a:t>
            </a:fld>
            <a:endParaRPr lang="en-US" altLang="en-US"/>
          </a:p>
        </p:txBody>
      </p:sp>
    </p:spTree>
    <p:extLst>
      <p:ext uri="{BB962C8B-B14F-4D97-AF65-F5344CB8AC3E}">
        <p14:creationId xmlns:p14="http://schemas.microsoft.com/office/powerpoint/2010/main" val="8324636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00628" y="150473"/>
            <a:ext cx="4571397" cy="1338587"/>
          </a:xfrm>
        </p:spPr>
        <p:txBody>
          <a:bodyPr anchor="b"/>
          <a:lstStyle>
            <a:lvl1pPr lvl="0">
              <a:defRPr sz="3200"/>
            </a:lvl1pPr>
          </a:lstStyle>
          <a:p>
            <a:r>
              <a:rPr lang="en-US" altLang="en-US"/>
              <a:t>Click to edit Master title style</a:t>
            </a:r>
          </a:p>
        </p:txBody>
      </p:sp>
      <p:sp>
        <p:nvSpPr>
          <p:cNvPr id="3" name="Content Placeholder 2"/>
          <p:cNvSpPr>
            <a:spLocks noGrp="1"/>
          </p:cNvSpPr>
          <p:nvPr>
            <p:ph idx="1"/>
          </p:nvPr>
        </p:nvSpPr>
        <p:spPr>
          <a:xfrm>
            <a:off x="5183187" y="150472"/>
            <a:ext cx="6777439" cy="6227180"/>
          </a:xfrm>
        </p:spPr>
        <p:txBody>
          <a:bodyPr/>
          <a:lstStyle>
            <a:lvl1pPr lvl="0">
              <a:defRPr sz="3200"/>
            </a:lvl1pPr>
            <a:lvl2pPr lvl="1">
              <a:defRPr sz="2800"/>
            </a:lvl2pPr>
            <a:lvl3pPr lvl="2">
              <a:defRPr sz="2400"/>
            </a:lvl3pPr>
            <a:lvl4pPr lvl="3">
              <a:defRPr sz="2000"/>
            </a:lvl4pPr>
            <a:lvl5pPr lvl="4">
              <a:defRPr sz="2000"/>
            </a:lvl5pPr>
            <a:lvl6pPr lvl="5">
              <a:defRPr sz="2000"/>
            </a:lvl6pPr>
            <a:lvl7pPr lvl="6">
              <a:defRPr sz="2000"/>
            </a:lvl7pPr>
            <a:lvl8pPr lvl="7">
              <a:defRPr sz="2000"/>
            </a:lvl8pPr>
            <a:lvl9pPr lvl="8">
              <a:defRPr sz="2000"/>
            </a:lvl9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Text Placeholder 3"/>
          <p:cNvSpPr>
            <a:spLocks noGrp="1"/>
          </p:cNvSpPr>
          <p:nvPr>
            <p:ph type="body" idx="2"/>
          </p:nvPr>
        </p:nvSpPr>
        <p:spPr>
          <a:xfrm>
            <a:off x="200628" y="2057400"/>
            <a:ext cx="4571397" cy="4320251"/>
          </a:xfrm>
        </p:spPr>
        <p:txBody>
          <a:bodyPr/>
          <a:lstStyle>
            <a:lvl1pPr marL="0" lvl="0" indent="0">
              <a:buNone/>
              <a:defRPr sz="1600"/>
            </a:lvl1pPr>
            <a:lvl2pPr marL="457200" lvl="1" indent="0">
              <a:buNone/>
              <a:defRPr sz="1400"/>
            </a:lvl2pPr>
            <a:lvl3pPr marL="914400" lvl="2" indent="0">
              <a:buNone/>
              <a:defRPr sz="1200"/>
            </a:lvl3pPr>
            <a:lvl4pPr marL="1371600" lvl="3" indent="0">
              <a:buNone/>
              <a:defRPr sz="1000"/>
            </a:lvl4pPr>
            <a:lvl5pPr marL="1828800" lvl="4" indent="0">
              <a:buNone/>
              <a:defRPr sz="1000"/>
            </a:lvl5pPr>
            <a:lvl6pPr marL="2286000" lvl="5" indent="0">
              <a:buNone/>
              <a:defRPr sz="1000"/>
            </a:lvl6pPr>
            <a:lvl7pPr marL="2743200" lvl="6" indent="0">
              <a:buNone/>
              <a:defRPr sz="1000"/>
            </a:lvl7pPr>
            <a:lvl8pPr marL="3200400" lvl="7" indent="0">
              <a:buNone/>
              <a:defRPr sz="1000"/>
            </a:lvl8pPr>
            <a:lvl9pPr marL="3657600" lvl="8" indent="0">
              <a:buNone/>
              <a:defRPr sz="1000"/>
            </a:lvl9pPr>
          </a:lstStyle>
          <a:p>
            <a:pPr lvl="0"/>
            <a:r>
              <a:rPr lang="en-US" altLang="en-US"/>
              <a:t>Click to edit Master text styles</a:t>
            </a:r>
          </a:p>
        </p:txBody>
      </p:sp>
      <p:cxnSp>
        <p:nvCxnSpPr>
          <p:cNvPr id="9" name="直接连接符 8"/>
          <p:cNvCxnSpPr/>
          <p:nvPr/>
        </p:nvCxnSpPr>
        <p:spPr>
          <a:xfrm>
            <a:off x="200628" y="1489059"/>
            <a:ext cx="4571397" cy="0"/>
          </a:xfrm>
          <a:prstGeom prst="line">
            <a:avLst/>
          </a:prstGeom>
          <a:ln w="12700">
            <a:solidFill>
              <a:srgbClr val="14A599"/>
            </a:solidFill>
            <a:prstDash val="solid"/>
            <a:miter/>
          </a:ln>
        </p:spPr>
      </p:cxnSp>
      <p:sp>
        <p:nvSpPr>
          <p:cNvPr id="11" name="内容占位符 7"/>
          <p:cNvSpPr>
            <a:spLocks noGrp="1"/>
          </p:cNvSpPr>
          <p:nvPr>
            <p:ph idx="14"/>
          </p:nvPr>
        </p:nvSpPr>
        <p:spPr>
          <a:xfrm>
            <a:off x="199969" y="1489060"/>
            <a:ext cx="4572056" cy="515327"/>
          </a:xfrm>
        </p:spPr>
        <p:txBody>
          <a:bodyPr/>
          <a:lstStyle>
            <a:lvl1pPr marL="0" lvl="0" indent="0" algn="ctr">
              <a:buNone/>
              <a:defRPr i="1">
                <a:solidFill>
                  <a:srgbClr val="C00000"/>
                </a:solidFill>
              </a:defRPr>
            </a:lvl1pPr>
            <a:lvl2pPr marL="457200" lvl="1" indent="0">
              <a:buNone/>
            </a:lvl2pPr>
            <a:lvl3pPr marL="914400" lvl="2" indent="0">
              <a:buNone/>
            </a:lvl3pPr>
            <a:lvl4pPr marL="1371600" lvl="3" indent="0">
              <a:buNone/>
            </a:lvl4pPr>
            <a:lvl5pPr marL="1828800" lvl="4" indent="0">
              <a:buNone/>
            </a:lvl5pPr>
          </a:lstStyle>
          <a:p>
            <a:pPr lvl="0"/>
            <a:r>
              <a:rPr lang="en-US" altLang="en-US"/>
              <a:t>Click to edit Master text styles</a:t>
            </a:r>
          </a:p>
        </p:txBody>
      </p:sp>
      <p:sp>
        <p:nvSpPr>
          <p:cNvPr id="10" name="Date Placeholder 3"/>
          <p:cNvSpPr>
            <a:spLocks noGrp="1"/>
          </p:cNvSpPr>
          <p:nvPr>
            <p:ph type="dt" idx="15"/>
          </p:nvPr>
        </p:nvSpPr>
        <p:spPr>
          <a:xfrm>
            <a:off x="200628" y="6483677"/>
            <a:ext cx="4444199" cy="365125"/>
          </a:xfrm>
          <a:prstGeom prst="rect">
            <a:avLst/>
          </a:prstGeom>
        </p:spPr>
        <p:txBody>
          <a:bodyPr vert="horz" lIns="91440" tIns="45720" rIns="91440" bIns="45720" anchor="ctr"/>
          <a:lstStyle>
            <a:lvl1pPr lvl="0" algn="l">
              <a:defRPr sz="1200">
                <a:solidFill>
                  <a:schemeClr val="tx1">
                    <a:tint val="75000"/>
                  </a:schemeClr>
                </a:solidFill>
              </a:defRPr>
            </a:lvl1pPr>
          </a:lstStyle>
          <a:p>
            <a:r>
              <a:rPr lang="en-US" altLang="en-US"/>
              <a:t>Presenter Name &amp; Date of Presentation</a:t>
            </a:r>
          </a:p>
        </p:txBody>
      </p:sp>
      <p:sp>
        <p:nvSpPr>
          <p:cNvPr id="12" name="Footer Placeholder 4"/>
          <p:cNvSpPr>
            <a:spLocks noGrp="1"/>
          </p:cNvSpPr>
          <p:nvPr>
            <p:ph type="ftr" idx="3"/>
          </p:nvPr>
        </p:nvSpPr>
        <p:spPr>
          <a:xfrm>
            <a:off x="4644828" y="6483677"/>
            <a:ext cx="2902344" cy="365125"/>
          </a:xfrm>
          <a:prstGeom prst="rect">
            <a:avLst/>
          </a:prstGeom>
        </p:spPr>
        <p:txBody>
          <a:bodyPr vert="horz" lIns="91440" tIns="45720" rIns="91440" bIns="45720" anchor="ctr"/>
          <a:lstStyle>
            <a:lvl1pPr lvl="0" algn="ctr">
              <a:defRPr sz="1200">
                <a:solidFill>
                  <a:schemeClr val="tx1">
                    <a:tint val="75000"/>
                  </a:schemeClr>
                </a:solidFill>
              </a:defRPr>
            </a:lvl1pPr>
          </a:lstStyle>
          <a:p>
            <a:r>
              <a:rPr lang="en-US" altLang="en-US"/>
              <a:t>Title of Your Presentation</a:t>
            </a:r>
          </a:p>
        </p:txBody>
      </p:sp>
      <p:sp>
        <p:nvSpPr>
          <p:cNvPr id="13" name="Slide Number Placeholder 5"/>
          <p:cNvSpPr>
            <a:spLocks noGrp="1"/>
          </p:cNvSpPr>
          <p:nvPr>
            <p:ph type="sldNum" idx="4"/>
          </p:nvPr>
        </p:nvSpPr>
        <p:spPr>
          <a:xfrm>
            <a:off x="7547172" y="6483677"/>
            <a:ext cx="4413455" cy="365125"/>
          </a:xfrm>
          <a:prstGeom prst="rect">
            <a:avLst/>
          </a:prstGeom>
        </p:spPr>
        <p:txBody>
          <a:bodyPr vert="horz" lIns="91440" tIns="45720" rIns="91440" bIns="45720" anchor="ctr"/>
          <a:lstStyle>
            <a:lvl1pPr lvl="0" algn="r">
              <a:defRPr sz="1200">
                <a:solidFill>
                  <a:schemeClr val="tx1">
                    <a:tint val="75000"/>
                  </a:schemeClr>
                </a:solidFill>
              </a:defRPr>
            </a:lvl1pPr>
          </a:lstStyle>
          <a:p>
            <a:fld id="{FBE1A735-8C61-4B73-9FCA-9389E1CA79C7}" type="slidenum">
              <a:rPr lang="en-US" altLang="en-US"/>
              <a:t>‹#›</a:t>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00628" y="149401"/>
            <a:ext cx="4571397" cy="1339659"/>
          </a:xfrm>
        </p:spPr>
        <p:txBody>
          <a:bodyPr anchor="b"/>
          <a:lstStyle>
            <a:lvl1pPr lvl="0">
              <a:defRPr sz="3200"/>
            </a:lvl1pPr>
          </a:lstStyle>
          <a:p>
            <a:r>
              <a:rPr lang="en-US" altLang="en-US"/>
              <a:t>Click to edit Master title style</a:t>
            </a:r>
          </a:p>
        </p:txBody>
      </p:sp>
      <p:sp>
        <p:nvSpPr>
          <p:cNvPr id="3" name="Picture Placeholder 2"/>
          <p:cNvSpPr>
            <a:spLocks noGrp="1" noChangeAspect="1"/>
          </p:cNvSpPr>
          <p:nvPr>
            <p:ph type="pic" idx="1"/>
          </p:nvPr>
        </p:nvSpPr>
        <p:spPr>
          <a:xfrm>
            <a:off x="5183187" y="150472"/>
            <a:ext cx="6777439" cy="6250328"/>
          </a:xfrm>
        </p:spPr>
        <p:txBody>
          <a:bodyPr anchor="t"/>
          <a:lstStyle>
            <a:lvl1pPr marL="0" lvl="0" indent="0">
              <a:buNone/>
              <a:defRPr sz="3200"/>
            </a:lvl1pPr>
            <a:lvl2pPr marL="457200" lvl="1" indent="0">
              <a:buNone/>
              <a:defRPr sz="2800"/>
            </a:lvl2pPr>
            <a:lvl3pPr marL="914400" lvl="2" indent="0">
              <a:buNone/>
              <a:defRPr sz="2400"/>
            </a:lvl3pPr>
            <a:lvl4pPr marL="1371600" lvl="3" indent="0">
              <a:buNone/>
              <a:defRPr sz="2000"/>
            </a:lvl4pPr>
            <a:lvl5pPr marL="1828800" lvl="4" indent="0">
              <a:buNone/>
              <a:defRPr sz="2000"/>
            </a:lvl5pPr>
            <a:lvl6pPr marL="2286000" lvl="5" indent="0">
              <a:buNone/>
              <a:defRPr sz="2000"/>
            </a:lvl6pPr>
            <a:lvl7pPr marL="2743200" lvl="6" indent="0">
              <a:buNone/>
              <a:defRPr sz="2000"/>
            </a:lvl7pPr>
            <a:lvl8pPr marL="3200400" lvl="7" indent="0">
              <a:buNone/>
              <a:defRPr sz="2000"/>
            </a:lvl8pPr>
            <a:lvl9pPr marL="3657600" lvl="8" indent="0">
              <a:buNone/>
              <a:defRPr sz="2000"/>
            </a:lvl9pPr>
          </a:lstStyle>
          <a:p>
            <a:r>
              <a:rPr lang="en-US" altLang="en-US"/>
              <a:t>Click icon to add picture</a:t>
            </a:r>
          </a:p>
        </p:txBody>
      </p:sp>
      <p:sp>
        <p:nvSpPr>
          <p:cNvPr id="4" name="Text Placeholder 3"/>
          <p:cNvSpPr>
            <a:spLocks noGrp="1"/>
          </p:cNvSpPr>
          <p:nvPr>
            <p:ph type="body" idx="2"/>
          </p:nvPr>
        </p:nvSpPr>
        <p:spPr>
          <a:xfrm>
            <a:off x="200628" y="2057400"/>
            <a:ext cx="4571397" cy="4343400"/>
          </a:xfrm>
        </p:spPr>
        <p:txBody>
          <a:bodyPr/>
          <a:lstStyle>
            <a:lvl1pPr marL="0" lvl="0" indent="0">
              <a:buNone/>
              <a:defRPr sz="1600"/>
            </a:lvl1pPr>
            <a:lvl2pPr marL="457200" lvl="1" indent="0">
              <a:buNone/>
              <a:defRPr sz="1400"/>
            </a:lvl2pPr>
            <a:lvl3pPr marL="914400" lvl="2" indent="0">
              <a:buNone/>
              <a:defRPr sz="1200"/>
            </a:lvl3pPr>
            <a:lvl4pPr marL="1371600" lvl="3" indent="0">
              <a:buNone/>
              <a:defRPr sz="1000"/>
            </a:lvl4pPr>
            <a:lvl5pPr marL="1828800" lvl="4" indent="0">
              <a:buNone/>
              <a:defRPr sz="1000"/>
            </a:lvl5pPr>
            <a:lvl6pPr marL="2286000" lvl="5" indent="0">
              <a:buNone/>
              <a:defRPr sz="1000"/>
            </a:lvl6pPr>
            <a:lvl7pPr marL="2743200" lvl="6" indent="0">
              <a:buNone/>
              <a:defRPr sz="1000"/>
            </a:lvl7pPr>
            <a:lvl8pPr marL="3200400" lvl="7" indent="0">
              <a:buNone/>
              <a:defRPr sz="1000"/>
            </a:lvl8pPr>
            <a:lvl9pPr marL="3657600" lvl="8" indent="0">
              <a:buNone/>
              <a:defRPr sz="1000"/>
            </a:lvl9pPr>
          </a:lstStyle>
          <a:p>
            <a:pPr lvl="0"/>
            <a:r>
              <a:rPr lang="en-US" altLang="en-US"/>
              <a:t>Click to edit Master text styles</a:t>
            </a:r>
          </a:p>
        </p:txBody>
      </p:sp>
      <p:cxnSp>
        <p:nvCxnSpPr>
          <p:cNvPr id="9" name="直接连接符 8"/>
          <p:cNvCxnSpPr/>
          <p:nvPr/>
        </p:nvCxnSpPr>
        <p:spPr>
          <a:xfrm>
            <a:off x="200628" y="1489059"/>
            <a:ext cx="4571397" cy="0"/>
          </a:xfrm>
          <a:prstGeom prst="line">
            <a:avLst/>
          </a:prstGeom>
          <a:ln w="12700">
            <a:solidFill>
              <a:srgbClr val="14A599"/>
            </a:solidFill>
            <a:prstDash val="solid"/>
            <a:miter/>
          </a:ln>
        </p:spPr>
      </p:cxnSp>
      <p:sp>
        <p:nvSpPr>
          <p:cNvPr id="10" name="内容占位符 7"/>
          <p:cNvSpPr>
            <a:spLocks noGrp="1"/>
          </p:cNvSpPr>
          <p:nvPr>
            <p:ph idx="14"/>
          </p:nvPr>
        </p:nvSpPr>
        <p:spPr>
          <a:xfrm>
            <a:off x="199969" y="1489060"/>
            <a:ext cx="4572056" cy="515327"/>
          </a:xfrm>
        </p:spPr>
        <p:txBody>
          <a:bodyPr/>
          <a:lstStyle>
            <a:lvl1pPr marL="0" lvl="0" indent="0" algn="ctr">
              <a:buNone/>
              <a:defRPr i="1">
                <a:solidFill>
                  <a:srgbClr val="C00000"/>
                </a:solidFill>
              </a:defRPr>
            </a:lvl1pPr>
            <a:lvl2pPr marL="457200" lvl="1" indent="0">
              <a:buNone/>
            </a:lvl2pPr>
            <a:lvl3pPr marL="914400" lvl="2" indent="0">
              <a:buNone/>
            </a:lvl3pPr>
            <a:lvl4pPr marL="1371600" lvl="3" indent="0">
              <a:buNone/>
            </a:lvl4pPr>
            <a:lvl5pPr marL="1828800" lvl="4" indent="0">
              <a:buNone/>
            </a:lvl5pPr>
          </a:lstStyle>
          <a:p>
            <a:pPr lvl="0"/>
            <a:r>
              <a:rPr lang="en-US" altLang="en-US"/>
              <a:t>Click to edit Master text styles</a:t>
            </a:r>
          </a:p>
        </p:txBody>
      </p:sp>
      <p:sp>
        <p:nvSpPr>
          <p:cNvPr id="11" name="Date Placeholder 3"/>
          <p:cNvSpPr>
            <a:spLocks noGrp="1"/>
          </p:cNvSpPr>
          <p:nvPr>
            <p:ph type="dt" idx="15"/>
          </p:nvPr>
        </p:nvSpPr>
        <p:spPr>
          <a:xfrm>
            <a:off x="200628" y="6483677"/>
            <a:ext cx="4444199" cy="365125"/>
          </a:xfrm>
          <a:prstGeom prst="rect">
            <a:avLst/>
          </a:prstGeom>
        </p:spPr>
        <p:txBody>
          <a:bodyPr vert="horz" lIns="91440" tIns="45720" rIns="91440" bIns="45720" anchor="ctr"/>
          <a:lstStyle>
            <a:lvl1pPr lvl="0" algn="l">
              <a:defRPr sz="1200">
                <a:solidFill>
                  <a:schemeClr val="tx1">
                    <a:tint val="75000"/>
                  </a:schemeClr>
                </a:solidFill>
              </a:defRPr>
            </a:lvl1pPr>
          </a:lstStyle>
          <a:p>
            <a:r>
              <a:rPr lang="en-US" altLang="en-US"/>
              <a:t>Presenter Name &amp; Date of Presentation</a:t>
            </a:r>
          </a:p>
        </p:txBody>
      </p:sp>
      <p:sp>
        <p:nvSpPr>
          <p:cNvPr id="12" name="Footer Placeholder 4"/>
          <p:cNvSpPr>
            <a:spLocks noGrp="1"/>
          </p:cNvSpPr>
          <p:nvPr>
            <p:ph type="ftr" idx="3"/>
          </p:nvPr>
        </p:nvSpPr>
        <p:spPr>
          <a:xfrm>
            <a:off x="4644828" y="6483677"/>
            <a:ext cx="2902344" cy="365125"/>
          </a:xfrm>
          <a:prstGeom prst="rect">
            <a:avLst/>
          </a:prstGeom>
        </p:spPr>
        <p:txBody>
          <a:bodyPr vert="horz" lIns="91440" tIns="45720" rIns="91440" bIns="45720" anchor="ctr"/>
          <a:lstStyle>
            <a:lvl1pPr lvl="0" algn="ctr">
              <a:defRPr sz="1200">
                <a:solidFill>
                  <a:schemeClr val="tx1">
                    <a:tint val="75000"/>
                  </a:schemeClr>
                </a:solidFill>
              </a:defRPr>
            </a:lvl1pPr>
          </a:lstStyle>
          <a:p>
            <a:r>
              <a:rPr lang="en-US" altLang="en-US"/>
              <a:t>Title of Your Presentation</a:t>
            </a:r>
          </a:p>
        </p:txBody>
      </p:sp>
      <p:sp>
        <p:nvSpPr>
          <p:cNvPr id="13" name="Slide Number Placeholder 5"/>
          <p:cNvSpPr>
            <a:spLocks noGrp="1"/>
          </p:cNvSpPr>
          <p:nvPr>
            <p:ph type="sldNum" idx="4"/>
          </p:nvPr>
        </p:nvSpPr>
        <p:spPr>
          <a:xfrm>
            <a:off x="7547172" y="6483677"/>
            <a:ext cx="4413455" cy="365125"/>
          </a:xfrm>
          <a:prstGeom prst="rect">
            <a:avLst/>
          </a:prstGeom>
        </p:spPr>
        <p:txBody>
          <a:bodyPr vert="horz" lIns="91440" tIns="45720" rIns="91440" bIns="45720" anchor="ctr"/>
          <a:lstStyle>
            <a:lvl1pPr lvl="0" algn="r">
              <a:defRPr sz="1200">
                <a:solidFill>
                  <a:schemeClr val="tx1">
                    <a:tint val="75000"/>
                  </a:schemeClr>
                </a:solidFill>
              </a:defRPr>
            </a:lvl1pPr>
          </a:lstStyle>
          <a:p>
            <a:fld id="{B907EF09-BDC4-456B-ABE3-883AE73BBF51}" type="slidenum">
              <a:rPr lang="en-US" altLang="en-US"/>
              <a:t>‹#›</a:t>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Click to edit Master title style</a:t>
            </a:r>
            <a:endParaRPr lang="zh-CN" altLang="zh-CN"/>
          </a:p>
        </p:txBody>
      </p:sp>
      <p:sp>
        <p:nvSpPr>
          <p:cNvPr id="6" name="Date Placeholder 3"/>
          <p:cNvSpPr>
            <a:spLocks noGrp="1"/>
          </p:cNvSpPr>
          <p:nvPr>
            <p:ph type="dt" idx="2"/>
          </p:nvPr>
        </p:nvSpPr>
        <p:spPr>
          <a:xfrm>
            <a:off x="200628" y="6483677"/>
            <a:ext cx="4444199" cy="365125"/>
          </a:xfrm>
          <a:prstGeom prst="rect">
            <a:avLst/>
          </a:prstGeom>
        </p:spPr>
        <p:txBody>
          <a:bodyPr vert="horz" lIns="91440" tIns="45720" rIns="91440" bIns="45720" anchor="ctr"/>
          <a:lstStyle>
            <a:lvl1pPr lvl="0" algn="l">
              <a:defRPr sz="1200">
                <a:solidFill>
                  <a:schemeClr val="tx1">
                    <a:tint val="75000"/>
                  </a:schemeClr>
                </a:solidFill>
              </a:defRPr>
            </a:lvl1pPr>
          </a:lstStyle>
          <a:p>
            <a:r>
              <a:rPr lang="en-US" altLang="en-US"/>
              <a:t>Presenter Name &amp; Date of Presentation</a:t>
            </a:r>
          </a:p>
        </p:txBody>
      </p:sp>
      <p:sp>
        <p:nvSpPr>
          <p:cNvPr id="7" name="Footer Placeholder 4"/>
          <p:cNvSpPr>
            <a:spLocks noGrp="1"/>
          </p:cNvSpPr>
          <p:nvPr>
            <p:ph type="ftr" idx="3"/>
          </p:nvPr>
        </p:nvSpPr>
        <p:spPr>
          <a:xfrm>
            <a:off x="4644828" y="6483677"/>
            <a:ext cx="2902344" cy="365125"/>
          </a:xfrm>
          <a:prstGeom prst="rect">
            <a:avLst/>
          </a:prstGeom>
        </p:spPr>
        <p:txBody>
          <a:bodyPr vert="horz" lIns="91440" tIns="45720" rIns="91440" bIns="45720" anchor="ctr"/>
          <a:lstStyle>
            <a:lvl1pPr lvl="0" algn="ctr">
              <a:defRPr sz="1200">
                <a:solidFill>
                  <a:schemeClr val="tx1">
                    <a:tint val="75000"/>
                  </a:schemeClr>
                </a:solidFill>
              </a:defRPr>
            </a:lvl1pPr>
          </a:lstStyle>
          <a:p>
            <a:r>
              <a:rPr lang="en-US" altLang="en-US"/>
              <a:t>Title of Your Presentation</a:t>
            </a:r>
          </a:p>
        </p:txBody>
      </p:sp>
      <p:sp>
        <p:nvSpPr>
          <p:cNvPr id="8" name="Slide Number Placeholder 5"/>
          <p:cNvSpPr>
            <a:spLocks noGrp="1"/>
          </p:cNvSpPr>
          <p:nvPr>
            <p:ph type="sldNum" idx="4"/>
          </p:nvPr>
        </p:nvSpPr>
        <p:spPr>
          <a:xfrm>
            <a:off x="7547172" y="6483677"/>
            <a:ext cx="4413455" cy="365125"/>
          </a:xfrm>
          <a:prstGeom prst="rect">
            <a:avLst/>
          </a:prstGeom>
        </p:spPr>
        <p:txBody>
          <a:bodyPr vert="horz" lIns="91440" tIns="45720" rIns="91440" bIns="45720" anchor="ctr"/>
          <a:lstStyle>
            <a:lvl1pPr lvl="0" algn="r">
              <a:defRPr sz="1200">
                <a:solidFill>
                  <a:schemeClr val="tx1">
                    <a:tint val="75000"/>
                  </a:schemeClr>
                </a:solidFill>
              </a:defRPr>
            </a:lvl1pPr>
          </a:lstStyle>
          <a:p>
            <a:fld id="{7F485EAD-E6B7-4469-B6E0-E9E5C45F5334}" type="slidenum">
              <a:rPr lang="en-US" altLang="en-US"/>
              <a:t>‹#›</a:t>
            </a:fld>
            <a:endParaRPr lang="en-US"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00628" y="1122363"/>
            <a:ext cx="11790744" cy="2387600"/>
          </a:xfrm>
        </p:spPr>
        <p:txBody>
          <a:bodyPr anchor="b"/>
          <a:lstStyle>
            <a:lvl1pPr lvl="0" algn="ctr">
              <a:defRPr sz="6000"/>
            </a:lvl1pPr>
          </a:lstStyle>
          <a:p>
            <a:r>
              <a:rPr lang="en-US" altLang="en-US"/>
              <a:t>Click to edit Master title style</a:t>
            </a:r>
          </a:p>
        </p:txBody>
      </p:sp>
      <p:sp>
        <p:nvSpPr>
          <p:cNvPr id="3" name="Subtitle 2"/>
          <p:cNvSpPr>
            <a:spLocks noGrp="1"/>
          </p:cNvSpPr>
          <p:nvPr>
            <p:ph type="subTitle" idx="1"/>
          </p:nvPr>
        </p:nvSpPr>
        <p:spPr>
          <a:xfrm>
            <a:off x="894202" y="3602038"/>
            <a:ext cx="10403597" cy="1655762"/>
          </a:xfrm>
        </p:spPr>
        <p:txBody>
          <a:bodyPr/>
          <a:lstStyle>
            <a:lvl1pPr marL="0" lvl="0" indent="0" algn="ctr">
              <a:buNone/>
              <a:defRPr sz="2400">
                <a:solidFill>
                  <a:srgbClr val="C00000"/>
                </a:solidFill>
              </a:defRPr>
            </a:lvl1pPr>
            <a:lvl2pPr marL="457200" lvl="1" indent="0" algn="ctr">
              <a:buNone/>
              <a:defRPr sz="2000"/>
            </a:lvl2pPr>
            <a:lvl3pPr marL="914400" lvl="2" indent="0" algn="ctr">
              <a:buNone/>
              <a:defRPr sz="1800"/>
            </a:lvl3pPr>
            <a:lvl4pPr marL="1371600" lvl="3" indent="0" algn="ctr">
              <a:buNone/>
              <a:defRPr sz="1600"/>
            </a:lvl4pPr>
            <a:lvl5pPr marL="1828800" lvl="4" indent="0" algn="ctr">
              <a:buNone/>
              <a:defRPr sz="1600"/>
            </a:lvl5pPr>
            <a:lvl6pPr marL="2286000" lvl="5" indent="0" algn="ctr">
              <a:buNone/>
              <a:defRPr sz="1600"/>
            </a:lvl6pPr>
            <a:lvl7pPr marL="2743200" lvl="6" indent="0" algn="ctr">
              <a:buNone/>
              <a:defRPr sz="1600"/>
            </a:lvl7pPr>
            <a:lvl8pPr marL="3200400" lvl="7" indent="0" algn="ctr">
              <a:buNone/>
              <a:defRPr sz="1600"/>
            </a:lvl8pPr>
            <a:lvl9pPr marL="3657600" lvl="8" indent="0" algn="ctr">
              <a:buNone/>
              <a:defRPr sz="1600"/>
            </a:lvl9pPr>
          </a:lstStyle>
          <a:p>
            <a:r>
              <a:rPr lang="en-US" altLang="en-US"/>
              <a:t>Click to edit Master subtitle style</a:t>
            </a:r>
          </a:p>
        </p:txBody>
      </p:sp>
      <p:sp>
        <p:nvSpPr>
          <p:cNvPr id="7" name="Date Placeholder 3"/>
          <p:cNvSpPr>
            <a:spLocks noGrp="1"/>
          </p:cNvSpPr>
          <p:nvPr>
            <p:ph type="dt" idx="2"/>
          </p:nvPr>
        </p:nvSpPr>
        <p:spPr>
          <a:xfrm>
            <a:off x="200628" y="6483677"/>
            <a:ext cx="4444199" cy="365125"/>
          </a:xfrm>
          <a:prstGeom prst="rect">
            <a:avLst/>
          </a:prstGeom>
        </p:spPr>
        <p:txBody>
          <a:bodyPr vert="horz" lIns="91440" tIns="45720" rIns="91440" bIns="45720" anchor="ctr"/>
          <a:lstStyle>
            <a:lvl1pPr lvl="0" algn="l">
              <a:defRPr sz="1200">
                <a:solidFill>
                  <a:schemeClr val="tx1">
                    <a:tint val="75000"/>
                  </a:schemeClr>
                </a:solidFill>
              </a:defRPr>
            </a:lvl1pPr>
          </a:lstStyle>
          <a:p>
            <a:r>
              <a:rPr lang="en-US" altLang="en-US"/>
              <a:t>Presenter Name &amp; Date of Presentation</a:t>
            </a:r>
          </a:p>
        </p:txBody>
      </p:sp>
      <p:sp>
        <p:nvSpPr>
          <p:cNvPr id="8" name="Footer Placeholder 4"/>
          <p:cNvSpPr>
            <a:spLocks noGrp="1"/>
          </p:cNvSpPr>
          <p:nvPr>
            <p:ph type="ftr" idx="3"/>
          </p:nvPr>
        </p:nvSpPr>
        <p:spPr>
          <a:xfrm>
            <a:off x="4644828" y="6483677"/>
            <a:ext cx="2902344" cy="365125"/>
          </a:xfrm>
          <a:prstGeom prst="rect">
            <a:avLst/>
          </a:prstGeom>
        </p:spPr>
        <p:txBody>
          <a:bodyPr vert="horz" lIns="91440" tIns="45720" rIns="91440" bIns="45720" anchor="ctr"/>
          <a:lstStyle>
            <a:lvl1pPr lvl="0" algn="ctr">
              <a:defRPr sz="1200">
                <a:solidFill>
                  <a:schemeClr val="tx1">
                    <a:tint val="75000"/>
                  </a:schemeClr>
                </a:solidFill>
              </a:defRPr>
            </a:lvl1pPr>
          </a:lstStyle>
          <a:p>
            <a:r>
              <a:rPr lang="en-US" altLang="en-US"/>
              <a:t>Title of Your Presentation</a:t>
            </a:r>
          </a:p>
        </p:txBody>
      </p:sp>
      <p:sp>
        <p:nvSpPr>
          <p:cNvPr id="9" name="Slide Number Placeholder 5"/>
          <p:cNvSpPr>
            <a:spLocks noGrp="1"/>
          </p:cNvSpPr>
          <p:nvPr>
            <p:ph type="sldNum" idx="4"/>
          </p:nvPr>
        </p:nvSpPr>
        <p:spPr>
          <a:xfrm>
            <a:off x="7547172" y="6483677"/>
            <a:ext cx="4413455" cy="365125"/>
          </a:xfrm>
          <a:prstGeom prst="rect">
            <a:avLst/>
          </a:prstGeom>
        </p:spPr>
        <p:txBody>
          <a:bodyPr vert="horz" lIns="91440" tIns="45720" rIns="91440" bIns="45720" anchor="ctr"/>
          <a:lstStyle>
            <a:lvl1pPr lvl="0" algn="r">
              <a:defRPr sz="1200">
                <a:solidFill>
                  <a:schemeClr val="tx1">
                    <a:tint val="75000"/>
                  </a:schemeClr>
                </a:solidFill>
              </a:defRPr>
            </a:lvl1pPr>
          </a:lstStyle>
          <a:p>
            <a:fld id="{053D15BC-7E3A-4C25-BBB8-39D226E0A9BB}" type="slidenum">
              <a:rPr lang="en-US" altLang="en-US"/>
              <a:t>‹#›</a:t>
            </a:fld>
            <a:endParaRPr lang="en-US" altLang="en-US"/>
          </a:p>
        </p:txBody>
      </p:sp>
      <p:pic>
        <p:nvPicPr>
          <p:cNvPr id="11" name="Picture 10"/>
          <p:cNvPicPr>
            <a:picLocks noChangeAspect="1"/>
          </p:cNvPicPr>
          <p:nvPr/>
        </p:nvPicPr>
        <p:blipFill>
          <a:blip r:embed="rId2"/>
          <a:stretch/>
        </p:blipFill>
        <p:spPr>
          <a:xfrm>
            <a:off x="200627" y="5349875"/>
            <a:ext cx="891873" cy="891873"/>
          </a:xfrm>
          <a:prstGeom prst="rect">
            <a:avLst/>
          </a:prstGeom>
        </p:spPr>
      </p:pic>
      <p:pic>
        <p:nvPicPr>
          <p:cNvPr id="10" name="Picture 9"/>
          <p:cNvPicPr>
            <a:picLocks noChangeAspect="1"/>
          </p:cNvPicPr>
          <p:nvPr/>
        </p:nvPicPr>
        <p:blipFill>
          <a:blip r:embed="rId3"/>
          <a:stretch/>
        </p:blipFill>
        <p:spPr>
          <a:xfrm>
            <a:off x="1164166" y="5349875"/>
            <a:ext cx="891873" cy="891873"/>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Click to edit Master title style</a:t>
            </a:r>
          </a:p>
        </p:txBody>
      </p:sp>
      <p:sp>
        <p:nvSpPr>
          <p:cNvPr id="3" name="Content Placeholder 2"/>
          <p:cNvSpPr>
            <a:spLocks noGrp="1"/>
          </p:cNvSpPr>
          <p:nvPr>
            <p:ph idx="1"/>
          </p:nvPr>
        </p:nvSpPr>
        <p:spPr/>
        <p:txBody>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内容占位符 7"/>
          <p:cNvSpPr>
            <a:spLocks noGrp="1"/>
          </p:cNvSpPr>
          <p:nvPr>
            <p:ph idx="13"/>
          </p:nvPr>
        </p:nvSpPr>
        <p:spPr>
          <a:xfrm>
            <a:off x="200628" y="1002324"/>
            <a:ext cx="11760656" cy="515327"/>
          </a:xfrm>
        </p:spPr>
        <p:txBody>
          <a:bodyPr/>
          <a:lstStyle>
            <a:lvl1pPr marL="0" lvl="0" indent="0" algn="ctr">
              <a:buNone/>
              <a:defRPr i="1">
                <a:solidFill>
                  <a:srgbClr val="C00000"/>
                </a:solidFill>
              </a:defRPr>
            </a:lvl1pPr>
            <a:lvl2pPr marL="457200" lvl="1" indent="0">
              <a:buNone/>
            </a:lvl2pPr>
            <a:lvl3pPr marL="914400" lvl="2" indent="0">
              <a:buNone/>
            </a:lvl3pPr>
            <a:lvl4pPr marL="1371600" lvl="3" indent="0">
              <a:buNone/>
            </a:lvl4pPr>
            <a:lvl5pPr marL="1828800" lvl="4" indent="0">
              <a:buNone/>
            </a:lvl5pPr>
          </a:lstStyle>
          <a:p>
            <a:pPr lvl="0"/>
            <a:r>
              <a:rPr lang="en-US" altLang="en-US"/>
              <a:t>Click to edit Master text styles</a:t>
            </a:r>
          </a:p>
        </p:txBody>
      </p:sp>
      <p:cxnSp>
        <p:nvCxnSpPr>
          <p:cNvPr id="10" name="直接连接符 9"/>
          <p:cNvCxnSpPr/>
          <p:nvPr/>
        </p:nvCxnSpPr>
        <p:spPr>
          <a:xfrm>
            <a:off x="200628" y="1002323"/>
            <a:ext cx="11760656" cy="0"/>
          </a:xfrm>
          <a:prstGeom prst="line">
            <a:avLst/>
          </a:prstGeom>
          <a:ln w="12700">
            <a:solidFill>
              <a:srgbClr val="14A599"/>
            </a:solidFill>
            <a:prstDash val="solid"/>
            <a:miter/>
          </a:ln>
        </p:spPr>
      </p:cxnSp>
      <p:sp>
        <p:nvSpPr>
          <p:cNvPr id="9" name="Date Placeholder 3"/>
          <p:cNvSpPr>
            <a:spLocks noGrp="1"/>
          </p:cNvSpPr>
          <p:nvPr>
            <p:ph type="dt" idx="2"/>
          </p:nvPr>
        </p:nvSpPr>
        <p:spPr>
          <a:xfrm>
            <a:off x="200628" y="6483677"/>
            <a:ext cx="4444199" cy="365125"/>
          </a:xfrm>
          <a:prstGeom prst="rect">
            <a:avLst/>
          </a:prstGeom>
        </p:spPr>
        <p:txBody>
          <a:bodyPr vert="horz" lIns="91440" tIns="45720" rIns="91440" bIns="45720" anchor="ctr"/>
          <a:lstStyle>
            <a:lvl1pPr lvl="0" algn="l">
              <a:defRPr sz="1200">
                <a:solidFill>
                  <a:schemeClr val="tx1">
                    <a:tint val="75000"/>
                  </a:schemeClr>
                </a:solidFill>
              </a:defRPr>
            </a:lvl1pPr>
          </a:lstStyle>
          <a:p>
            <a:r>
              <a:rPr lang="en-US" altLang="en-US"/>
              <a:t>Presenter Name &amp; Date of Presentation</a:t>
            </a:r>
          </a:p>
        </p:txBody>
      </p:sp>
      <p:sp>
        <p:nvSpPr>
          <p:cNvPr id="11" name="Footer Placeholder 4"/>
          <p:cNvSpPr>
            <a:spLocks noGrp="1"/>
          </p:cNvSpPr>
          <p:nvPr>
            <p:ph type="ftr" idx="3"/>
          </p:nvPr>
        </p:nvSpPr>
        <p:spPr>
          <a:xfrm>
            <a:off x="4644828" y="6483677"/>
            <a:ext cx="2902344" cy="365125"/>
          </a:xfrm>
          <a:prstGeom prst="rect">
            <a:avLst/>
          </a:prstGeom>
        </p:spPr>
        <p:txBody>
          <a:bodyPr vert="horz" lIns="91440" tIns="45720" rIns="91440" bIns="45720" anchor="ctr"/>
          <a:lstStyle>
            <a:lvl1pPr lvl="0" algn="ctr">
              <a:defRPr sz="1200">
                <a:solidFill>
                  <a:schemeClr val="tx1">
                    <a:tint val="75000"/>
                  </a:schemeClr>
                </a:solidFill>
              </a:defRPr>
            </a:lvl1pPr>
          </a:lstStyle>
          <a:p>
            <a:r>
              <a:rPr lang="en-US" altLang="en-US"/>
              <a:t>Title of Your Presentation</a:t>
            </a:r>
          </a:p>
        </p:txBody>
      </p:sp>
      <p:sp>
        <p:nvSpPr>
          <p:cNvPr id="12" name="Slide Number Placeholder 5"/>
          <p:cNvSpPr>
            <a:spLocks noGrp="1"/>
          </p:cNvSpPr>
          <p:nvPr>
            <p:ph type="sldNum" idx="4"/>
          </p:nvPr>
        </p:nvSpPr>
        <p:spPr>
          <a:xfrm>
            <a:off x="7547172" y="6483677"/>
            <a:ext cx="4413455" cy="365125"/>
          </a:xfrm>
          <a:prstGeom prst="rect">
            <a:avLst/>
          </a:prstGeom>
        </p:spPr>
        <p:txBody>
          <a:bodyPr vert="horz" lIns="91440" tIns="45720" rIns="91440" bIns="45720" anchor="ctr"/>
          <a:lstStyle>
            <a:lvl1pPr lvl="0" algn="r">
              <a:defRPr sz="1200">
                <a:solidFill>
                  <a:schemeClr val="tx1">
                    <a:tint val="75000"/>
                  </a:schemeClr>
                </a:solidFill>
              </a:defRPr>
            </a:lvl1pPr>
          </a:lstStyle>
          <a:p>
            <a:fld id="{A7309D01-D22E-4B9D-BFD6-1A101B28ADF8}" type="slidenum">
              <a:rPr lang="en-US" altLang="en-US"/>
              <a:t>‹#›</a:t>
            </a:fld>
            <a:endParaRPr lang="en-US"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_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200628" y="5324909"/>
            <a:ext cx="7059539" cy="924604"/>
          </a:xfrm>
        </p:spPr>
        <p:txBody>
          <a:bodyPr/>
          <a:lstStyle>
            <a:lvl1pPr lvl="0" algn="l"/>
          </a:lstStyle>
          <a:p>
            <a:r>
              <a:rPr lang="en-US" altLang="en-US"/>
              <a:t>Click to edit Master title style</a:t>
            </a:r>
          </a:p>
        </p:txBody>
      </p:sp>
      <p:sp>
        <p:nvSpPr>
          <p:cNvPr id="8" name="内容占位符 7"/>
          <p:cNvSpPr>
            <a:spLocks noGrp="1"/>
          </p:cNvSpPr>
          <p:nvPr>
            <p:ph idx="13"/>
          </p:nvPr>
        </p:nvSpPr>
        <p:spPr>
          <a:xfrm>
            <a:off x="7260168" y="5324910"/>
            <a:ext cx="4106172" cy="924604"/>
          </a:xfrm>
        </p:spPr>
        <p:txBody>
          <a:bodyPr anchor="ctr"/>
          <a:lstStyle>
            <a:lvl1pPr marL="0" lvl="0" indent="0" algn="r">
              <a:buNone/>
              <a:defRPr i="1">
                <a:solidFill>
                  <a:srgbClr val="C00000"/>
                </a:solidFill>
              </a:defRPr>
            </a:lvl1pPr>
            <a:lvl2pPr marL="457200" lvl="1" indent="0">
              <a:buNone/>
            </a:lvl2pPr>
            <a:lvl3pPr marL="914400" lvl="2" indent="0">
              <a:buNone/>
            </a:lvl3pPr>
            <a:lvl4pPr marL="1371600" lvl="3" indent="0">
              <a:buNone/>
            </a:lvl4pPr>
            <a:lvl5pPr marL="1828800" lvl="4" indent="0">
              <a:buNone/>
            </a:lvl5pPr>
          </a:lstStyle>
          <a:p>
            <a:pPr lvl="0"/>
            <a:r>
              <a:rPr lang="en-US" altLang="en-US"/>
              <a:t>Click to edit Master text styles</a:t>
            </a:r>
          </a:p>
        </p:txBody>
      </p:sp>
      <p:cxnSp>
        <p:nvCxnSpPr>
          <p:cNvPr id="10" name="直接连接符 9"/>
          <p:cNvCxnSpPr/>
          <p:nvPr/>
        </p:nvCxnSpPr>
        <p:spPr>
          <a:xfrm>
            <a:off x="200628" y="5324909"/>
            <a:ext cx="11760656" cy="0"/>
          </a:xfrm>
          <a:prstGeom prst="line">
            <a:avLst/>
          </a:prstGeom>
          <a:ln w="12700">
            <a:solidFill>
              <a:srgbClr val="14A599"/>
            </a:solidFill>
            <a:prstDash val="solid"/>
            <a:miter/>
          </a:ln>
        </p:spPr>
      </p:cxnSp>
      <p:sp>
        <p:nvSpPr>
          <p:cNvPr id="9" name="Date Placeholder 3"/>
          <p:cNvSpPr>
            <a:spLocks noGrp="1"/>
          </p:cNvSpPr>
          <p:nvPr>
            <p:ph type="dt" idx="2"/>
          </p:nvPr>
        </p:nvSpPr>
        <p:spPr>
          <a:xfrm>
            <a:off x="200628" y="6483677"/>
            <a:ext cx="4444199" cy="365125"/>
          </a:xfrm>
          <a:prstGeom prst="rect">
            <a:avLst/>
          </a:prstGeom>
        </p:spPr>
        <p:txBody>
          <a:bodyPr vert="horz" lIns="91440" tIns="45720" rIns="91440" bIns="45720" anchor="ctr"/>
          <a:lstStyle>
            <a:lvl1pPr lvl="0" algn="l">
              <a:defRPr sz="1200">
                <a:solidFill>
                  <a:schemeClr val="tx1">
                    <a:tint val="75000"/>
                  </a:schemeClr>
                </a:solidFill>
              </a:defRPr>
            </a:lvl1pPr>
          </a:lstStyle>
          <a:p>
            <a:r>
              <a:rPr lang="en-US" altLang="en-US"/>
              <a:t>Presenter Name &amp; Date of Presentation</a:t>
            </a:r>
          </a:p>
        </p:txBody>
      </p:sp>
      <p:sp>
        <p:nvSpPr>
          <p:cNvPr id="11" name="Footer Placeholder 4"/>
          <p:cNvSpPr>
            <a:spLocks noGrp="1"/>
          </p:cNvSpPr>
          <p:nvPr>
            <p:ph type="ftr" idx="3"/>
          </p:nvPr>
        </p:nvSpPr>
        <p:spPr>
          <a:xfrm>
            <a:off x="4644828" y="6483677"/>
            <a:ext cx="2902344" cy="365125"/>
          </a:xfrm>
          <a:prstGeom prst="rect">
            <a:avLst/>
          </a:prstGeom>
        </p:spPr>
        <p:txBody>
          <a:bodyPr vert="horz" lIns="91440" tIns="45720" rIns="91440" bIns="45720" anchor="ctr"/>
          <a:lstStyle>
            <a:lvl1pPr lvl="0" algn="ctr">
              <a:defRPr sz="1200">
                <a:solidFill>
                  <a:schemeClr val="tx1">
                    <a:tint val="75000"/>
                  </a:schemeClr>
                </a:solidFill>
              </a:defRPr>
            </a:lvl1pPr>
          </a:lstStyle>
          <a:p>
            <a:r>
              <a:rPr lang="en-US" altLang="en-US"/>
              <a:t>Title of Your Presentation</a:t>
            </a:r>
          </a:p>
        </p:txBody>
      </p:sp>
      <p:sp>
        <p:nvSpPr>
          <p:cNvPr id="12" name="Slide Number Placeholder 5"/>
          <p:cNvSpPr>
            <a:spLocks noGrp="1"/>
          </p:cNvSpPr>
          <p:nvPr>
            <p:ph type="sldNum" idx="4"/>
          </p:nvPr>
        </p:nvSpPr>
        <p:spPr>
          <a:xfrm>
            <a:off x="7547172" y="6483677"/>
            <a:ext cx="4413455" cy="365125"/>
          </a:xfrm>
          <a:prstGeom prst="rect">
            <a:avLst/>
          </a:prstGeom>
        </p:spPr>
        <p:txBody>
          <a:bodyPr vert="horz" lIns="91440" tIns="45720" rIns="91440" bIns="45720" anchor="ctr"/>
          <a:lstStyle>
            <a:lvl1pPr lvl="0" algn="r">
              <a:defRPr sz="1200">
                <a:solidFill>
                  <a:schemeClr val="tx1">
                    <a:tint val="75000"/>
                  </a:schemeClr>
                </a:solidFill>
              </a:defRPr>
            </a:lvl1pPr>
          </a:lstStyle>
          <a:p>
            <a:fld id="{8EA9833C-3BF5-45F6-B20F-5312D150C8BC}" type="slidenum">
              <a:rPr lang="en-US" altLang="en-US"/>
              <a:t>‹#›</a:t>
            </a:fld>
            <a:endParaRPr lang="en-US"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00628" y="1709740"/>
            <a:ext cx="11778045" cy="2852737"/>
          </a:xfrm>
        </p:spPr>
        <p:txBody>
          <a:bodyPr anchor="b"/>
          <a:lstStyle>
            <a:lvl1pPr lvl="0">
              <a:defRPr sz="6000"/>
            </a:lvl1pPr>
          </a:lstStyle>
          <a:p>
            <a:r>
              <a:rPr lang="en-US" altLang="en-US"/>
              <a:t>Click to edit Master title style</a:t>
            </a:r>
          </a:p>
        </p:txBody>
      </p:sp>
      <p:sp>
        <p:nvSpPr>
          <p:cNvPr id="3" name="Text Placeholder 2"/>
          <p:cNvSpPr>
            <a:spLocks noGrp="1"/>
          </p:cNvSpPr>
          <p:nvPr>
            <p:ph type="body" idx="1"/>
          </p:nvPr>
        </p:nvSpPr>
        <p:spPr>
          <a:xfrm>
            <a:off x="200628" y="4589465"/>
            <a:ext cx="11778045" cy="1500187"/>
          </a:xfrm>
        </p:spPr>
        <p:txBody>
          <a:bodyPr/>
          <a:lstStyle>
            <a:lvl1pPr marL="0" lvl="0" indent="0" algn="ctr">
              <a:buNone/>
              <a:defRPr sz="2400">
                <a:solidFill>
                  <a:srgbClr val="C00000"/>
                </a:solidFill>
              </a:defRPr>
            </a:lvl1pPr>
            <a:lvl2pPr marL="457200" lvl="1" indent="0">
              <a:buNone/>
              <a:defRPr sz="2000">
                <a:solidFill>
                  <a:schemeClr val="tx1">
                    <a:tint val="75000"/>
                  </a:schemeClr>
                </a:solidFill>
              </a:defRPr>
            </a:lvl2pPr>
            <a:lvl3pPr marL="914400" lvl="2" indent="0">
              <a:buNone/>
              <a:defRPr sz="1800">
                <a:solidFill>
                  <a:schemeClr val="tx1">
                    <a:tint val="75000"/>
                  </a:schemeClr>
                </a:solidFill>
              </a:defRPr>
            </a:lvl3pPr>
            <a:lvl4pPr marL="1371600" lvl="3" indent="0">
              <a:buNone/>
              <a:defRPr sz="1600">
                <a:solidFill>
                  <a:schemeClr val="tx1">
                    <a:tint val="75000"/>
                  </a:schemeClr>
                </a:solidFill>
              </a:defRPr>
            </a:lvl4pPr>
            <a:lvl5pPr marL="1828800" lvl="4" indent="0">
              <a:buNone/>
              <a:defRPr sz="1600">
                <a:solidFill>
                  <a:schemeClr val="tx1">
                    <a:tint val="75000"/>
                  </a:schemeClr>
                </a:solidFill>
              </a:defRPr>
            </a:lvl5pPr>
            <a:lvl6pPr marL="2286000" lvl="5" indent="0">
              <a:buNone/>
              <a:defRPr sz="1600">
                <a:solidFill>
                  <a:schemeClr val="tx1">
                    <a:tint val="75000"/>
                  </a:schemeClr>
                </a:solidFill>
              </a:defRPr>
            </a:lvl6pPr>
            <a:lvl7pPr marL="2743200" lvl="6" indent="0">
              <a:buNone/>
              <a:defRPr sz="1600">
                <a:solidFill>
                  <a:schemeClr val="tx1">
                    <a:tint val="75000"/>
                  </a:schemeClr>
                </a:solidFill>
              </a:defRPr>
            </a:lvl7pPr>
            <a:lvl8pPr marL="3200400" lvl="7" indent="0">
              <a:buNone/>
              <a:defRPr sz="1600">
                <a:solidFill>
                  <a:schemeClr val="tx1">
                    <a:tint val="75000"/>
                  </a:schemeClr>
                </a:solidFill>
              </a:defRPr>
            </a:lvl8pPr>
            <a:lvl9pPr marL="3657600" lvl="8" indent="0">
              <a:buNone/>
              <a:defRPr sz="1600">
                <a:solidFill>
                  <a:schemeClr val="tx1">
                    <a:tint val="75000"/>
                  </a:schemeClr>
                </a:solidFill>
              </a:defRPr>
            </a:lvl9pPr>
          </a:lstStyle>
          <a:p>
            <a:pPr lvl="0"/>
            <a:r>
              <a:rPr lang="en-US" altLang="en-US"/>
              <a:t>Click to edit Master text styles</a:t>
            </a:r>
          </a:p>
        </p:txBody>
      </p:sp>
      <p:sp>
        <p:nvSpPr>
          <p:cNvPr id="7" name="Date Placeholder 3"/>
          <p:cNvSpPr>
            <a:spLocks noGrp="1"/>
          </p:cNvSpPr>
          <p:nvPr>
            <p:ph type="dt" idx="2"/>
          </p:nvPr>
        </p:nvSpPr>
        <p:spPr>
          <a:xfrm>
            <a:off x="200628" y="6483677"/>
            <a:ext cx="4444199" cy="365125"/>
          </a:xfrm>
          <a:prstGeom prst="rect">
            <a:avLst/>
          </a:prstGeom>
        </p:spPr>
        <p:txBody>
          <a:bodyPr vert="horz" lIns="91440" tIns="45720" rIns="91440" bIns="45720" anchor="ctr"/>
          <a:lstStyle>
            <a:lvl1pPr lvl="0" algn="l">
              <a:defRPr sz="1200">
                <a:solidFill>
                  <a:schemeClr val="tx1">
                    <a:tint val="75000"/>
                  </a:schemeClr>
                </a:solidFill>
              </a:defRPr>
            </a:lvl1pPr>
          </a:lstStyle>
          <a:p>
            <a:r>
              <a:rPr lang="en-US" altLang="en-US"/>
              <a:t>Presenter Name &amp; Date of Presentation</a:t>
            </a:r>
          </a:p>
        </p:txBody>
      </p:sp>
      <p:sp>
        <p:nvSpPr>
          <p:cNvPr id="8" name="Footer Placeholder 4"/>
          <p:cNvSpPr>
            <a:spLocks noGrp="1"/>
          </p:cNvSpPr>
          <p:nvPr>
            <p:ph type="ftr" idx="3"/>
          </p:nvPr>
        </p:nvSpPr>
        <p:spPr>
          <a:xfrm>
            <a:off x="4644828" y="6483677"/>
            <a:ext cx="2902344" cy="365125"/>
          </a:xfrm>
          <a:prstGeom prst="rect">
            <a:avLst/>
          </a:prstGeom>
        </p:spPr>
        <p:txBody>
          <a:bodyPr vert="horz" lIns="91440" tIns="45720" rIns="91440" bIns="45720" anchor="ctr"/>
          <a:lstStyle>
            <a:lvl1pPr lvl="0" algn="ctr">
              <a:defRPr sz="1200">
                <a:solidFill>
                  <a:schemeClr val="tx1">
                    <a:tint val="75000"/>
                  </a:schemeClr>
                </a:solidFill>
              </a:defRPr>
            </a:lvl1pPr>
          </a:lstStyle>
          <a:p>
            <a:r>
              <a:rPr lang="en-US" altLang="en-US"/>
              <a:t>Title of Your Presentation</a:t>
            </a:r>
          </a:p>
        </p:txBody>
      </p:sp>
      <p:sp>
        <p:nvSpPr>
          <p:cNvPr id="9" name="Slide Number Placeholder 5"/>
          <p:cNvSpPr>
            <a:spLocks noGrp="1"/>
          </p:cNvSpPr>
          <p:nvPr>
            <p:ph type="sldNum" idx="4"/>
          </p:nvPr>
        </p:nvSpPr>
        <p:spPr>
          <a:xfrm>
            <a:off x="7547172" y="6483677"/>
            <a:ext cx="4413455" cy="365125"/>
          </a:xfrm>
          <a:prstGeom prst="rect">
            <a:avLst/>
          </a:prstGeom>
        </p:spPr>
        <p:txBody>
          <a:bodyPr vert="horz" lIns="91440" tIns="45720" rIns="91440" bIns="45720" anchor="ctr"/>
          <a:lstStyle>
            <a:lvl1pPr lvl="0" algn="r">
              <a:defRPr sz="1200">
                <a:solidFill>
                  <a:schemeClr val="tx1">
                    <a:tint val="75000"/>
                  </a:schemeClr>
                </a:solidFill>
              </a:defRPr>
            </a:lvl1pPr>
          </a:lstStyle>
          <a:p>
            <a:fld id="{78475214-CEAD-49B1-8BC4-5451551C643D}" type="slidenum">
              <a:rPr lang="en-US" altLang="en-US"/>
              <a:t>‹#›</a:t>
            </a:fld>
            <a:endParaRPr lang="en-US"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Click to edit Master title style</a:t>
            </a:r>
          </a:p>
        </p:txBody>
      </p:sp>
      <p:sp>
        <p:nvSpPr>
          <p:cNvPr id="3" name="Content Placeholder 2"/>
          <p:cNvSpPr>
            <a:spLocks noGrp="1"/>
          </p:cNvSpPr>
          <p:nvPr>
            <p:ph idx="1"/>
          </p:nvPr>
        </p:nvSpPr>
        <p:spPr>
          <a:xfrm>
            <a:off x="200629" y="1570697"/>
            <a:ext cx="5819172" cy="4860000"/>
          </a:xfrm>
        </p:spPr>
        <p:txBody>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Content Placeholder 3"/>
          <p:cNvSpPr>
            <a:spLocks noGrp="1"/>
          </p:cNvSpPr>
          <p:nvPr>
            <p:ph idx="2"/>
          </p:nvPr>
        </p:nvSpPr>
        <p:spPr>
          <a:xfrm>
            <a:off x="6172200" y="1570697"/>
            <a:ext cx="5788427" cy="4860000"/>
          </a:xfrm>
        </p:spPr>
        <p:txBody>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cxnSp>
        <p:nvCxnSpPr>
          <p:cNvPr id="9" name="直接连接符 8"/>
          <p:cNvCxnSpPr/>
          <p:nvPr/>
        </p:nvCxnSpPr>
        <p:spPr>
          <a:xfrm>
            <a:off x="200628" y="1002323"/>
            <a:ext cx="11760656" cy="0"/>
          </a:xfrm>
          <a:prstGeom prst="line">
            <a:avLst/>
          </a:prstGeom>
          <a:ln w="12700">
            <a:solidFill>
              <a:srgbClr val="14A599"/>
            </a:solidFill>
            <a:prstDash val="solid"/>
            <a:miter/>
          </a:ln>
        </p:spPr>
      </p:cxnSp>
      <p:sp>
        <p:nvSpPr>
          <p:cNvPr id="10" name="内容占位符 7"/>
          <p:cNvSpPr>
            <a:spLocks noGrp="1"/>
          </p:cNvSpPr>
          <p:nvPr>
            <p:ph idx="13"/>
          </p:nvPr>
        </p:nvSpPr>
        <p:spPr>
          <a:xfrm>
            <a:off x="200628" y="1002324"/>
            <a:ext cx="11760656" cy="515327"/>
          </a:xfrm>
        </p:spPr>
        <p:txBody>
          <a:bodyPr/>
          <a:lstStyle>
            <a:lvl1pPr marL="0" lvl="0" indent="0" algn="ctr">
              <a:buNone/>
              <a:defRPr i="1">
                <a:solidFill>
                  <a:srgbClr val="C00000"/>
                </a:solidFill>
              </a:defRPr>
            </a:lvl1pPr>
            <a:lvl2pPr marL="457200" lvl="1" indent="0">
              <a:buNone/>
            </a:lvl2pPr>
            <a:lvl3pPr marL="914400" lvl="2" indent="0">
              <a:buNone/>
            </a:lvl3pPr>
            <a:lvl4pPr marL="1371600" lvl="3" indent="0">
              <a:buNone/>
            </a:lvl4pPr>
            <a:lvl5pPr marL="1828800" lvl="4" indent="0">
              <a:buNone/>
            </a:lvl5pPr>
          </a:lstStyle>
          <a:p>
            <a:pPr lvl="0"/>
            <a:r>
              <a:rPr lang="en-US" altLang="en-US"/>
              <a:t>Click to edit Master text styles</a:t>
            </a:r>
          </a:p>
        </p:txBody>
      </p:sp>
      <p:sp>
        <p:nvSpPr>
          <p:cNvPr id="11" name="Date Placeholder 3"/>
          <p:cNvSpPr>
            <a:spLocks noGrp="1"/>
          </p:cNvSpPr>
          <p:nvPr>
            <p:ph type="dt" idx="14"/>
          </p:nvPr>
        </p:nvSpPr>
        <p:spPr>
          <a:xfrm>
            <a:off x="200628" y="6483677"/>
            <a:ext cx="4444199" cy="365125"/>
          </a:xfrm>
          <a:prstGeom prst="rect">
            <a:avLst/>
          </a:prstGeom>
        </p:spPr>
        <p:txBody>
          <a:bodyPr vert="horz" lIns="91440" tIns="45720" rIns="91440" bIns="45720" anchor="ctr"/>
          <a:lstStyle>
            <a:lvl1pPr lvl="0" algn="l">
              <a:defRPr sz="1200">
                <a:solidFill>
                  <a:schemeClr val="tx1">
                    <a:tint val="75000"/>
                  </a:schemeClr>
                </a:solidFill>
              </a:defRPr>
            </a:lvl1pPr>
          </a:lstStyle>
          <a:p>
            <a:r>
              <a:rPr lang="en-US" altLang="en-US"/>
              <a:t>Presenter Name &amp; Date of Presentation</a:t>
            </a:r>
          </a:p>
        </p:txBody>
      </p:sp>
      <p:sp>
        <p:nvSpPr>
          <p:cNvPr id="12" name="Footer Placeholder 4"/>
          <p:cNvSpPr>
            <a:spLocks noGrp="1"/>
          </p:cNvSpPr>
          <p:nvPr>
            <p:ph type="ftr" idx="3"/>
          </p:nvPr>
        </p:nvSpPr>
        <p:spPr>
          <a:xfrm>
            <a:off x="4644828" y="6483677"/>
            <a:ext cx="2902344" cy="365125"/>
          </a:xfrm>
          <a:prstGeom prst="rect">
            <a:avLst/>
          </a:prstGeom>
        </p:spPr>
        <p:txBody>
          <a:bodyPr vert="horz" lIns="91440" tIns="45720" rIns="91440" bIns="45720" anchor="ctr"/>
          <a:lstStyle>
            <a:lvl1pPr lvl="0" algn="ctr">
              <a:defRPr sz="1200">
                <a:solidFill>
                  <a:schemeClr val="tx1">
                    <a:tint val="75000"/>
                  </a:schemeClr>
                </a:solidFill>
              </a:defRPr>
            </a:lvl1pPr>
          </a:lstStyle>
          <a:p>
            <a:r>
              <a:rPr lang="en-US" altLang="en-US"/>
              <a:t>Title of Your Presentation</a:t>
            </a:r>
          </a:p>
        </p:txBody>
      </p:sp>
      <p:sp>
        <p:nvSpPr>
          <p:cNvPr id="13" name="Slide Number Placeholder 5"/>
          <p:cNvSpPr>
            <a:spLocks noGrp="1"/>
          </p:cNvSpPr>
          <p:nvPr>
            <p:ph type="sldNum" idx="4"/>
          </p:nvPr>
        </p:nvSpPr>
        <p:spPr>
          <a:xfrm>
            <a:off x="7547172" y="6483677"/>
            <a:ext cx="4413455" cy="365125"/>
          </a:xfrm>
          <a:prstGeom prst="rect">
            <a:avLst/>
          </a:prstGeom>
        </p:spPr>
        <p:txBody>
          <a:bodyPr vert="horz" lIns="91440" tIns="45720" rIns="91440" bIns="45720" anchor="ctr"/>
          <a:lstStyle>
            <a:lvl1pPr lvl="0" algn="r">
              <a:defRPr sz="1200">
                <a:solidFill>
                  <a:schemeClr val="tx1">
                    <a:tint val="75000"/>
                  </a:schemeClr>
                </a:solidFill>
              </a:defRPr>
            </a:lvl1pPr>
          </a:lstStyle>
          <a:p>
            <a:fld id="{472513D6-8967-4E9D-BCF9-327837F92E24}" type="slidenum">
              <a:rPr lang="en-US" altLang="en-US"/>
              <a:t>‹#›</a:t>
            </a:fld>
            <a:endParaRPr lang="en-US"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200628" y="98909"/>
            <a:ext cx="11793920" cy="903414"/>
          </a:xfrm>
        </p:spPr>
        <p:txBody>
          <a:bodyPr/>
          <a:lstStyle/>
          <a:p>
            <a:r>
              <a:rPr lang="en-US" altLang="en-US"/>
              <a:t>Click to edit Master title style</a:t>
            </a:r>
          </a:p>
        </p:txBody>
      </p:sp>
      <p:sp>
        <p:nvSpPr>
          <p:cNvPr id="3" name="Text Placeholder 2"/>
          <p:cNvSpPr>
            <a:spLocks noGrp="1"/>
          </p:cNvSpPr>
          <p:nvPr>
            <p:ph type="body" idx="1"/>
          </p:nvPr>
        </p:nvSpPr>
        <p:spPr>
          <a:xfrm>
            <a:off x="200629" y="1478509"/>
            <a:ext cx="5796948" cy="823912"/>
          </a:xfrm>
        </p:spPr>
        <p:txBody>
          <a:bodyPr anchor="b"/>
          <a:lstStyle>
            <a:lvl1pPr marL="0" lvl="0" indent="0">
              <a:buNone/>
              <a:defRPr sz="2400" b="1"/>
            </a:lvl1pPr>
            <a:lvl2pPr marL="457200" lvl="1" indent="0">
              <a:buNone/>
              <a:defRPr sz="2000" b="1"/>
            </a:lvl2pPr>
            <a:lvl3pPr marL="914400" lvl="2" indent="0">
              <a:buNone/>
              <a:defRPr sz="1800" b="1"/>
            </a:lvl3pPr>
            <a:lvl4pPr marL="1371600" lvl="3" indent="0">
              <a:buNone/>
              <a:defRPr sz="1600" b="1"/>
            </a:lvl4pPr>
            <a:lvl5pPr marL="1828800" lvl="4" indent="0">
              <a:buNone/>
              <a:defRPr sz="1600" b="1"/>
            </a:lvl5pPr>
            <a:lvl6pPr marL="2286000" lvl="5" indent="0">
              <a:buNone/>
              <a:defRPr sz="1600" b="1"/>
            </a:lvl6pPr>
            <a:lvl7pPr marL="2743200" lvl="6" indent="0">
              <a:buNone/>
              <a:defRPr sz="1600" b="1"/>
            </a:lvl7pPr>
            <a:lvl8pPr marL="3200400" lvl="7" indent="0">
              <a:buNone/>
              <a:defRPr sz="1600" b="1"/>
            </a:lvl8pPr>
            <a:lvl9pPr marL="3657600" lvl="8" indent="0">
              <a:buNone/>
              <a:defRPr sz="1600" b="1"/>
            </a:lvl9pPr>
          </a:lstStyle>
          <a:p>
            <a:pPr lvl="0"/>
            <a:r>
              <a:rPr lang="en-US" altLang="en-US"/>
              <a:t>Click to edit Master text styles</a:t>
            </a:r>
          </a:p>
        </p:txBody>
      </p:sp>
      <p:sp>
        <p:nvSpPr>
          <p:cNvPr id="4" name="Content Placeholder 3"/>
          <p:cNvSpPr>
            <a:spLocks noGrp="1"/>
          </p:cNvSpPr>
          <p:nvPr>
            <p:ph idx="2"/>
          </p:nvPr>
        </p:nvSpPr>
        <p:spPr>
          <a:xfrm>
            <a:off x="200629" y="2356460"/>
            <a:ext cx="5796948" cy="4073179"/>
          </a:xfrm>
        </p:spPr>
        <p:txBody>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Text Placeholder 4"/>
          <p:cNvSpPr>
            <a:spLocks noGrp="1"/>
          </p:cNvSpPr>
          <p:nvPr>
            <p:ph type="body" idx="3"/>
          </p:nvPr>
        </p:nvSpPr>
        <p:spPr>
          <a:xfrm>
            <a:off x="6172200" y="1478509"/>
            <a:ext cx="5788427" cy="823912"/>
          </a:xfrm>
        </p:spPr>
        <p:txBody>
          <a:bodyPr anchor="b"/>
          <a:lstStyle>
            <a:lvl1pPr marL="0" lvl="0" indent="0">
              <a:buNone/>
              <a:defRPr sz="2400" b="1"/>
            </a:lvl1pPr>
            <a:lvl2pPr marL="457200" lvl="1" indent="0">
              <a:buNone/>
              <a:defRPr sz="2000" b="1"/>
            </a:lvl2pPr>
            <a:lvl3pPr marL="914400" lvl="2" indent="0">
              <a:buNone/>
              <a:defRPr sz="1800" b="1"/>
            </a:lvl3pPr>
            <a:lvl4pPr marL="1371600" lvl="3" indent="0">
              <a:buNone/>
              <a:defRPr sz="1600" b="1"/>
            </a:lvl4pPr>
            <a:lvl5pPr marL="1828800" lvl="4" indent="0">
              <a:buNone/>
              <a:defRPr sz="1600" b="1"/>
            </a:lvl5pPr>
            <a:lvl6pPr marL="2286000" lvl="5" indent="0">
              <a:buNone/>
              <a:defRPr sz="1600" b="1"/>
            </a:lvl6pPr>
            <a:lvl7pPr marL="2743200" lvl="6" indent="0">
              <a:buNone/>
              <a:defRPr sz="1600" b="1"/>
            </a:lvl7pPr>
            <a:lvl8pPr marL="3200400" lvl="7" indent="0">
              <a:buNone/>
              <a:defRPr sz="1600" b="1"/>
            </a:lvl8pPr>
            <a:lvl9pPr marL="3657600" lvl="8" indent="0">
              <a:buNone/>
              <a:defRPr sz="1600" b="1"/>
            </a:lvl9pPr>
          </a:lstStyle>
          <a:p>
            <a:pPr lvl="0"/>
            <a:r>
              <a:rPr lang="en-US" altLang="en-US"/>
              <a:t>Click to edit Master text styles</a:t>
            </a:r>
          </a:p>
        </p:txBody>
      </p:sp>
      <p:sp>
        <p:nvSpPr>
          <p:cNvPr id="6" name="Content Placeholder 5"/>
          <p:cNvSpPr>
            <a:spLocks noGrp="1"/>
          </p:cNvSpPr>
          <p:nvPr>
            <p:ph idx="4"/>
          </p:nvPr>
        </p:nvSpPr>
        <p:spPr>
          <a:xfrm>
            <a:off x="6172200" y="2356460"/>
            <a:ext cx="5788427" cy="4073179"/>
          </a:xfrm>
        </p:spPr>
        <p:txBody>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cxnSp>
        <p:nvCxnSpPr>
          <p:cNvPr id="11" name="直接连接符 10"/>
          <p:cNvCxnSpPr/>
          <p:nvPr/>
        </p:nvCxnSpPr>
        <p:spPr>
          <a:xfrm>
            <a:off x="200628" y="1002323"/>
            <a:ext cx="11760656" cy="0"/>
          </a:xfrm>
          <a:prstGeom prst="line">
            <a:avLst/>
          </a:prstGeom>
          <a:ln w="12700">
            <a:solidFill>
              <a:srgbClr val="14A599"/>
            </a:solidFill>
            <a:prstDash val="solid"/>
            <a:miter/>
          </a:ln>
        </p:spPr>
      </p:cxnSp>
      <p:sp>
        <p:nvSpPr>
          <p:cNvPr id="12" name="内容占位符 7"/>
          <p:cNvSpPr>
            <a:spLocks noGrp="1"/>
          </p:cNvSpPr>
          <p:nvPr>
            <p:ph idx="13"/>
          </p:nvPr>
        </p:nvSpPr>
        <p:spPr>
          <a:xfrm>
            <a:off x="200628" y="1002324"/>
            <a:ext cx="11760656" cy="515327"/>
          </a:xfrm>
        </p:spPr>
        <p:txBody>
          <a:bodyPr/>
          <a:lstStyle>
            <a:lvl1pPr marL="0" lvl="0" indent="0" algn="ctr">
              <a:buNone/>
              <a:defRPr i="1">
                <a:solidFill>
                  <a:srgbClr val="C00000"/>
                </a:solidFill>
              </a:defRPr>
            </a:lvl1pPr>
            <a:lvl2pPr marL="457200" lvl="1" indent="0">
              <a:buNone/>
            </a:lvl2pPr>
            <a:lvl3pPr marL="914400" lvl="2" indent="0">
              <a:buNone/>
            </a:lvl3pPr>
            <a:lvl4pPr marL="1371600" lvl="3" indent="0">
              <a:buNone/>
            </a:lvl4pPr>
            <a:lvl5pPr marL="1828800" lvl="4" indent="0">
              <a:buNone/>
            </a:lvl5pPr>
          </a:lstStyle>
          <a:p>
            <a:pPr lvl="0"/>
            <a:r>
              <a:rPr lang="en-US" altLang="en-US"/>
              <a:t>Click to edit Master text styles</a:t>
            </a:r>
          </a:p>
        </p:txBody>
      </p:sp>
      <p:sp>
        <p:nvSpPr>
          <p:cNvPr id="13" name="Date Placeholder 3"/>
          <p:cNvSpPr>
            <a:spLocks noGrp="1"/>
          </p:cNvSpPr>
          <p:nvPr>
            <p:ph type="dt" idx="14"/>
          </p:nvPr>
        </p:nvSpPr>
        <p:spPr>
          <a:xfrm>
            <a:off x="200628" y="6483677"/>
            <a:ext cx="4444199" cy="365125"/>
          </a:xfrm>
          <a:prstGeom prst="rect">
            <a:avLst/>
          </a:prstGeom>
        </p:spPr>
        <p:txBody>
          <a:bodyPr vert="horz" lIns="91440" tIns="45720" rIns="91440" bIns="45720" anchor="ctr"/>
          <a:lstStyle>
            <a:lvl1pPr lvl="0" algn="l">
              <a:defRPr sz="1200">
                <a:solidFill>
                  <a:schemeClr val="tx1">
                    <a:tint val="75000"/>
                  </a:schemeClr>
                </a:solidFill>
              </a:defRPr>
            </a:lvl1pPr>
          </a:lstStyle>
          <a:p>
            <a:r>
              <a:rPr lang="en-US" altLang="en-US"/>
              <a:t>Presenter Name &amp; Date of Presentation</a:t>
            </a:r>
          </a:p>
        </p:txBody>
      </p:sp>
      <p:sp>
        <p:nvSpPr>
          <p:cNvPr id="14" name="Footer Placeholder 4"/>
          <p:cNvSpPr>
            <a:spLocks noGrp="1"/>
          </p:cNvSpPr>
          <p:nvPr>
            <p:ph type="ftr" idx="15"/>
          </p:nvPr>
        </p:nvSpPr>
        <p:spPr>
          <a:xfrm>
            <a:off x="4644828" y="6483677"/>
            <a:ext cx="2902344" cy="365125"/>
          </a:xfrm>
          <a:prstGeom prst="rect">
            <a:avLst/>
          </a:prstGeom>
        </p:spPr>
        <p:txBody>
          <a:bodyPr vert="horz" lIns="91440" tIns="45720" rIns="91440" bIns="45720" anchor="ctr"/>
          <a:lstStyle>
            <a:lvl1pPr lvl="0" algn="ctr">
              <a:defRPr sz="1200">
                <a:solidFill>
                  <a:schemeClr val="tx1">
                    <a:tint val="75000"/>
                  </a:schemeClr>
                </a:solidFill>
              </a:defRPr>
            </a:lvl1pPr>
          </a:lstStyle>
          <a:p>
            <a:r>
              <a:rPr lang="en-US" altLang="en-US"/>
              <a:t>Title of Your Presentation</a:t>
            </a:r>
          </a:p>
        </p:txBody>
      </p:sp>
      <p:sp>
        <p:nvSpPr>
          <p:cNvPr id="15" name="Slide Number Placeholder 5"/>
          <p:cNvSpPr>
            <a:spLocks noGrp="1"/>
          </p:cNvSpPr>
          <p:nvPr>
            <p:ph type="sldNum" idx="16"/>
          </p:nvPr>
        </p:nvSpPr>
        <p:spPr>
          <a:xfrm>
            <a:off x="7547172" y="6483677"/>
            <a:ext cx="4413455" cy="365125"/>
          </a:xfrm>
          <a:prstGeom prst="rect">
            <a:avLst/>
          </a:prstGeom>
        </p:spPr>
        <p:txBody>
          <a:bodyPr vert="horz" lIns="91440" tIns="45720" rIns="91440" bIns="45720" anchor="ctr"/>
          <a:lstStyle>
            <a:lvl1pPr lvl="0" algn="r">
              <a:defRPr sz="1200">
                <a:solidFill>
                  <a:schemeClr val="tx1">
                    <a:tint val="75000"/>
                  </a:schemeClr>
                </a:solidFill>
              </a:defRPr>
            </a:lvl1pPr>
          </a:lstStyle>
          <a:p>
            <a:fld id="{0BBCF4FB-A005-4065-94D9-77F1BC76B2F5}" type="slidenum">
              <a:rPr lang="en-US" altLang="en-US"/>
              <a:t>‹#›</a:t>
            </a:fld>
            <a:endParaRPr lang="en-US"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Click to edit Master title style</a:t>
            </a:r>
          </a:p>
        </p:txBody>
      </p:sp>
      <p:cxnSp>
        <p:nvCxnSpPr>
          <p:cNvPr id="7" name="直接连接符 6"/>
          <p:cNvCxnSpPr/>
          <p:nvPr/>
        </p:nvCxnSpPr>
        <p:spPr>
          <a:xfrm>
            <a:off x="200628" y="1002323"/>
            <a:ext cx="11760656" cy="0"/>
          </a:xfrm>
          <a:prstGeom prst="line">
            <a:avLst/>
          </a:prstGeom>
          <a:ln w="12700">
            <a:solidFill>
              <a:srgbClr val="14A599"/>
            </a:solidFill>
            <a:prstDash val="solid"/>
            <a:miter/>
          </a:ln>
        </p:spPr>
      </p:cxnSp>
      <p:sp>
        <p:nvSpPr>
          <p:cNvPr id="8" name="内容占位符 7"/>
          <p:cNvSpPr>
            <a:spLocks noGrp="1"/>
          </p:cNvSpPr>
          <p:nvPr>
            <p:ph idx="13"/>
          </p:nvPr>
        </p:nvSpPr>
        <p:spPr>
          <a:xfrm>
            <a:off x="200628" y="1002324"/>
            <a:ext cx="11760656" cy="515327"/>
          </a:xfrm>
        </p:spPr>
        <p:txBody>
          <a:bodyPr/>
          <a:lstStyle>
            <a:lvl1pPr marL="0" lvl="0" indent="0" algn="ctr">
              <a:buNone/>
              <a:defRPr i="1">
                <a:solidFill>
                  <a:srgbClr val="C00000"/>
                </a:solidFill>
              </a:defRPr>
            </a:lvl1pPr>
            <a:lvl2pPr marL="457200" lvl="1" indent="0">
              <a:buNone/>
            </a:lvl2pPr>
            <a:lvl3pPr marL="914400" lvl="2" indent="0">
              <a:buNone/>
            </a:lvl3pPr>
            <a:lvl4pPr marL="1371600" lvl="3" indent="0">
              <a:buNone/>
            </a:lvl4pPr>
            <a:lvl5pPr marL="1828800" lvl="4" indent="0">
              <a:buNone/>
            </a:lvl5pPr>
          </a:lstStyle>
          <a:p>
            <a:pPr lvl="0"/>
            <a:r>
              <a:rPr lang="en-US" altLang="en-US"/>
              <a:t>Click to edit Master text styles</a:t>
            </a:r>
          </a:p>
        </p:txBody>
      </p:sp>
      <p:sp>
        <p:nvSpPr>
          <p:cNvPr id="9" name="Date Placeholder 3"/>
          <p:cNvSpPr>
            <a:spLocks noGrp="1"/>
          </p:cNvSpPr>
          <p:nvPr>
            <p:ph type="dt" idx="2"/>
          </p:nvPr>
        </p:nvSpPr>
        <p:spPr>
          <a:xfrm>
            <a:off x="200628" y="6483677"/>
            <a:ext cx="4444199" cy="365125"/>
          </a:xfrm>
          <a:prstGeom prst="rect">
            <a:avLst/>
          </a:prstGeom>
        </p:spPr>
        <p:txBody>
          <a:bodyPr vert="horz" lIns="91440" tIns="45720" rIns="91440" bIns="45720" anchor="ctr"/>
          <a:lstStyle>
            <a:lvl1pPr lvl="0" algn="l">
              <a:defRPr sz="1200">
                <a:solidFill>
                  <a:schemeClr val="tx1">
                    <a:tint val="75000"/>
                  </a:schemeClr>
                </a:solidFill>
              </a:defRPr>
            </a:lvl1pPr>
          </a:lstStyle>
          <a:p>
            <a:r>
              <a:rPr lang="en-US" altLang="en-US"/>
              <a:t>Presenter Name &amp; Date of Presentation</a:t>
            </a:r>
          </a:p>
        </p:txBody>
      </p:sp>
      <p:sp>
        <p:nvSpPr>
          <p:cNvPr id="10" name="Footer Placeholder 4"/>
          <p:cNvSpPr>
            <a:spLocks noGrp="1"/>
          </p:cNvSpPr>
          <p:nvPr>
            <p:ph type="ftr" idx="3"/>
          </p:nvPr>
        </p:nvSpPr>
        <p:spPr>
          <a:xfrm>
            <a:off x="4644828" y="6483677"/>
            <a:ext cx="2902344" cy="365125"/>
          </a:xfrm>
          <a:prstGeom prst="rect">
            <a:avLst/>
          </a:prstGeom>
        </p:spPr>
        <p:txBody>
          <a:bodyPr vert="horz" lIns="91440" tIns="45720" rIns="91440" bIns="45720" anchor="ctr"/>
          <a:lstStyle>
            <a:lvl1pPr lvl="0" algn="ctr">
              <a:defRPr sz="1200">
                <a:solidFill>
                  <a:schemeClr val="tx1">
                    <a:tint val="75000"/>
                  </a:schemeClr>
                </a:solidFill>
              </a:defRPr>
            </a:lvl1pPr>
          </a:lstStyle>
          <a:p>
            <a:r>
              <a:rPr lang="en-US" altLang="en-US"/>
              <a:t>Title of Your Presentation</a:t>
            </a:r>
          </a:p>
        </p:txBody>
      </p:sp>
      <p:sp>
        <p:nvSpPr>
          <p:cNvPr id="11" name="Slide Number Placeholder 5"/>
          <p:cNvSpPr>
            <a:spLocks noGrp="1"/>
          </p:cNvSpPr>
          <p:nvPr>
            <p:ph type="sldNum" idx="4"/>
          </p:nvPr>
        </p:nvSpPr>
        <p:spPr>
          <a:xfrm>
            <a:off x="7547172" y="6483677"/>
            <a:ext cx="4413455" cy="365125"/>
          </a:xfrm>
          <a:prstGeom prst="rect">
            <a:avLst/>
          </a:prstGeom>
        </p:spPr>
        <p:txBody>
          <a:bodyPr vert="horz" lIns="91440" tIns="45720" rIns="91440" bIns="45720" anchor="ctr"/>
          <a:lstStyle>
            <a:lvl1pPr lvl="0" algn="r">
              <a:defRPr sz="1200">
                <a:solidFill>
                  <a:schemeClr val="tx1">
                    <a:tint val="75000"/>
                  </a:schemeClr>
                </a:solidFill>
              </a:defRPr>
            </a:lvl1pPr>
          </a:lstStyle>
          <a:p>
            <a:fld id="{BB9086FE-26E6-4B77-8CD2-771DF5311586}" type="slidenum">
              <a:rPr lang="en-US" altLang="en-US"/>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200628" y="5324909"/>
            <a:ext cx="7059539" cy="924604"/>
          </a:xfrm>
        </p:spPr>
        <p:txBody>
          <a:bodyPr/>
          <a:lstStyle>
            <a:lvl1pPr lvl="0" algn="l"/>
          </a:lstStyle>
          <a:p>
            <a:r>
              <a:rPr lang="en-US" altLang="en-US"/>
              <a:t>Click to edit Master title style</a:t>
            </a:r>
          </a:p>
        </p:txBody>
      </p:sp>
      <p:sp>
        <p:nvSpPr>
          <p:cNvPr id="8" name="内容占位符 7">
            <a:extLst>
              <a:ext uri="{FF2B5EF4-FFF2-40B4-BE49-F238E27FC236}">
                <a16:creationId xmlns:a16="http://schemas.microsoft.com/office/drawing/2014/main" id="{FC18687A-6B7C-4A0E-A95F-37F09B16D9F0}"/>
              </a:ext>
            </a:extLst>
          </p:cNvPr>
          <p:cNvSpPr>
            <a:spLocks noGrp="1"/>
          </p:cNvSpPr>
          <p:nvPr>
            <p:ph idx="13"/>
          </p:nvPr>
        </p:nvSpPr>
        <p:spPr>
          <a:xfrm>
            <a:off x="7260168" y="5324910"/>
            <a:ext cx="4106172" cy="924604"/>
          </a:xfrm>
        </p:spPr>
        <p:txBody>
          <a:bodyPr anchor="ctr"/>
          <a:lstStyle>
            <a:lvl1pPr marL="0" lvl="0" indent="0" algn="r">
              <a:buNone/>
              <a:defRPr i="1">
                <a:solidFill>
                  <a:srgbClr val="C00000"/>
                </a:solidFill>
              </a:defRPr>
            </a:lvl1pPr>
            <a:lvl2pPr marL="457200" lvl="1" indent="0">
              <a:buNone/>
            </a:lvl2pPr>
            <a:lvl3pPr marL="914400" lvl="2" indent="0">
              <a:buNone/>
            </a:lvl3pPr>
            <a:lvl4pPr marL="1371600" lvl="3" indent="0">
              <a:buNone/>
            </a:lvl4pPr>
            <a:lvl5pPr marL="1828800" lvl="4" indent="0">
              <a:buNone/>
            </a:lvl5pPr>
          </a:lstStyle>
          <a:p>
            <a:pPr lvl="0"/>
            <a:r>
              <a:rPr lang="en-US" altLang="en-US"/>
              <a:t>Click to edit Master text styles</a:t>
            </a:r>
          </a:p>
        </p:txBody>
      </p:sp>
      <p:cxnSp>
        <p:nvCxnSpPr>
          <p:cNvPr id="10" name="直接连接符 9">
            <a:extLst>
              <a:ext uri="{FF2B5EF4-FFF2-40B4-BE49-F238E27FC236}">
                <a16:creationId xmlns:a16="http://schemas.microsoft.com/office/drawing/2014/main" id="{B6986223-59FC-47A1-9B2C-5C7FFD8A0631}"/>
              </a:ext>
            </a:extLst>
          </p:cNvPr>
          <p:cNvCxnSpPr>
            <a:cxnSpLocks/>
          </p:cNvCxnSpPr>
          <p:nvPr userDrawn="1"/>
        </p:nvCxnSpPr>
        <p:spPr>
          <a:xfrm>
            <a:off x="200628" y="5324909"/>
            <a:ext cx="11760656" cy="0"/>
          </a:xfrm>
          <a:prstGeom prst="line">
            <a:avLst/>
          </a:prstGeom>
          <a:ln w="12700">
            <a:solidFill>
              <a:srgbClr val="14A599"/>
            </a:solidFill>
            <a:prstDash val="solid"/>
            <a:miter/>
          </a:ln>
        </p:spPr>
      </p:cxnSp>
      <p:sp>
        <p:nvSpPr>
          <p:cNvPr id="9" name="Date Placeholder 3">
            <a:extLst>
              <a:ext uri="{FF2B5EF4-FFF2-40B4-BE49-F238E27FC236}">
                <a16:creationId xmlns:a16="http://schemas.microsoft.com/office/drawing/2014/main" id="{EB39C3D3-5EFD-FA4D-B9BB-AC9BDFDBC329}"/>
              </a:ext>
            </a:extLst>
          </p:cNvPr>
          <p:cNvSpPr>
            <a:spLocks noGrp="1"/>
          </p:cNvSpPr>
          <p:nvPr>
            <p:ph type="dt" idx="2"/>
          </p:nvPr>
        </p:nvSpPr>
        <p:spPr>
          <a:xfrm>
            <a:off x="200628" y="6483677"/>
            <a:ext cx="4444199" cy="365125"/>
          </a:xfrm>
          <a:prstGeom prst="rect">
            <a:avLst/>
          </a:prstGeom>
        </p:spPr>
        <p:txBody>
          <a:bodyPr vert="horz" lIns="91440" tIns="45720" rIns="91440" bIns="45720" anchor="ctr"/>
          <a:lstStyle>
            <a:lvl1pPr lvl="0" algn="l">
              <a:defRPr sz="1200">
                <a:solidFill>
                  <a:schemeClr val="tx1">
                    <a:tint val="75000"/>
                  </a:schemeClr>
                </a:solidFill>
              </a:defRPr>
            </a:lvl1pPr>
          </a:lstStyle>
          <a:p>
            <a:r>
              <a:rPr lang="en-US" altLang="en-US"/>
              <a:t>Presenter Name &amp; Date of Presentation</a:t>
            </a:r>
          </a:p>
        </p:txBody>
      </p:sp>
      <p:sp>
        <p:nvSpPr>
          <p:cNvPr id="11" name="Footer Placeholder 4">
            <a:extLst>
              <a:ext uri="{FF2B5EF4-FFF2-40B4-BE49-F238E27FC236}">
                <a16:creationId xmlns:a16="http://schemas.microsoft.com/office/drawing/2014/main" id="{E03AAFD2-275B-7747-B467-5F1546DFD5F8}"/>
              </a:ext>
            </a:extLst>
          </p:cNvPr>
          <p:cNvSpPr>
            <a:spLocks noGrp="1"/>
          </p:cNvSpPr>
          <p:nvPr>
            <p:ph type="ftr" idx="3"/>
          </p:nvPr>
        </p:nvSpPr>
        <p:spPr>
          <a:xfrm>
            <a:off x="4644828" y="6483677"/>
            <a:ext cx="2902344" cy="365125"/>
          </a:xfrm>
          <a:prstGeom prst="rect">
            <a:avLst/>
          </a:prstGeom>
        </p:spPr>
        <p:txBody>
          <a:bodyPr vert="horz" lIns="91440" tIns="45720" rIns="91440" bIns="45720" anchor="ctr"/>
          <a:lstStyle>
            <a:lvl1pPr lvl="0" algn="ctr">
              <a:defRPr sz="1200">
                <a:solidFill>
                  <a:schemeClr val="tx1">
                    <a:tint val="75000"/>
                  </a:schemeClr>
                </a:solidFill>
              </a:defRPr>
            </a:lvl1pPr>
          </a:lstStyle>
          <a:p>
            <a:r>
              <a:rPr lang="en-US" altLang="en-US"/>
              <a:t>Title of Your Presentation</a:t>
            </a:r>
          </a:p>
        </p:txBody>
      </p:sp>
      <p:sp>
        <p:nvSpPr>
          <p:cNvPr id="12" name="Slide Number Placeholder 5">
            <a:extLst>
              <a:ext uri="{FF2B5EF4-FFF2-40B4-BE49-F238E27FC236}">
                <a16:creationId xmlns:a16="http://schemas.microsoft.com/office/drawing/2014/main" id="{EF738028-6D12-AA43-8A67-848E4D48194F}"/>
              </a:ext>
            </a:extLst>
          </p:cNvPr>
          <p:cNvSpPr>
            <a:spLocks noGrp="1"/>
          </p:cNvSpPr>
          <p:nvPr>
            <p:ph type="sldNum" idx="4"/>
          </p:nvPr>
        </p:nvSpPr>
        <p:spPr>
          <a:xfrm>
            <a:off x="7547172" y="6483677"/>
            <a:ext cx="4413455" cy="365125"/>
          </a:xfrm>
          <a:prstGeom prst="rect">
            <a:avLst/>
          </a:prstGeom>
        </p:spPr>
        <p:txBody>
          <a:bodyPr vert="horz" lIns="91440" tIns="45720" rIns="91440" bIns="45720" anchor="ctr"/>
          <a:lstStyle>
            <a:lvl1pPr lvl="0" algn="r">
              <a:defRPr sz="1200">
                <a:solidFill>
                  <a:schemeClr val="tx1">
                    <a:tint val="75000"/>
                  </a:schemeClr>
                </a:solidFill>
              </a:defRPr>
            </a:lvl1pPr>
          </a:lstStyle>
          <a:p>
            <a:fld id="{C3905116-8369-4281-B9B7-1A0F62759726}" type="slidenum">
              <a:rPr lang="en-US" altLang="en-US"/>
              <a:t>‹#›</a:t>
            </a:fld>
            <a:endParaRPr lang="en-US" altLang="en-US"/>
          </a:p>
        </p:txBody>
      </p:sp>
    </p:spTree>
    <p:extLst>
      <p:ext uri="{BB962C8B-B14F-4D97-AF65-F5344CB8AC3E}">
        <p14:creationId xmlns:p14="http://schemas.microsoft.com/office/powerpoint/2010/main" val="19486601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空白">
    <p:spTree>
      <p:nvGrpSpPr>
        <p:cNvPr id="1" name=""/>
        <p:cNvGrpSpPr/>
        <p:nvPr/>
      </p:nvGrpSpPr>
      <p:grpSpPr>
        <a:xfrm>
          <a:off x="0" y="0"/>
          <a:ext cx="0" cy="0"/>
          <a:chOff x="0" y="0"/>
          <a:chExt cx="0" cy="0"/>
        </a:xfrm>
      </p:grpSpPr>
      <p:sp>
        <p:nvSpPr>
          <p:cNvPr id="5" name="Date Placeholder 3"/>
          <p:cNvSpPr>
            <a:spLocks noGrp="1"/>
          </p:cNvSpPr>
          <p:nvPr>
            <p:ph type="dt" idx="2"/>
          </p:nvPr>
        </p:nvSpPr>
        <p:spPr>
          <a:xfrm>
            <a:off x="200628" y="6483677"/>
            <a:ext cx="4444199" cy="365125"/>
          </a:xfrm>
          <a:prstGeom prst="rect">
            <a:avLst/>
          </a:prstGeom>
        </p:spPr>
        <p:txBody>
          <a:bodyPr vert="horz" lIns="91440" tIns="45720" rIns="91440" bIns="45720" anchor="ctr"/>
          <a:lstStyle>
            <a:lvl1pPr lvl="0" algn="l">
              <a:defRPr sz="1200">
                <a:solidFill>
                  <a:schemeClr val="tx1">
                    <a:tint val="75000"/>
                  </a:schemeClr>
                </a:solidFill>
              </a:defRPr>
            </a:lvl1pPr>
          </a:lstStyle>
          <a:p>
            <a:r>
              <a:rPr lang="en-US" altLang="en-US"/>
              <a:t>Presenter Name &amp; Date of Presentation</a:t>
            </a:r>
          </a:p>
        </p:txBody>
      </p:sp>
      <p:sp>
        <p:nvSpPr>
          <p:cNvPr id="6" name="Footer Placeholder 4"/>
          <p:cNvSpPr>
            <a:spLocks noGrp="1"/>
          </p:cNvSpPr>
          <p:nvPr>
            <p:ph type="ftr" idx="3"/>
          </p:nvPr>
        </p:nvSpPr>
        <p:spPr>
          <a:xfrm>
            <a:off x="4644828" y="6483677"/>
            <a:ext cx="2902344" cy="365125"/>
          </a:xfrm>
          <a:prstGeom prst="rect">
            <a:avLst/>
          </a:prstGeom>
        </p:spPr>
        <p:txBody>
          <a:bodyPr vert="horz" lIns="91440" tIns="45720" rIns="91440" bIns="45720" anchor="ctr"/>
          <a:lstStyle>
            <a:lvl1pPr lvl="0" algn="ctr">
              <a:defRPr sz="1200">
                <a:solidFill>
                  <a:schemeClr val="tx1">
                    <a:tint val="75000"/>
                  </a:schemeClr>
                </a:solidFill>
              </a:defRPr>
            </a:lvl1pPr>
          </a:lstStyle>
          <a:p>
            <a:r>
              <a:rPr lang="en-US" altLang="en-US"/>
              <a:t>Title of Your Presentation</a:t>
            </a:r>
          </a:p>
        </p:txBody>
      </p:sp>
      <p:sp>
        <p:nvSpPr>
          <p:cNvPr id="7" name="Slide Number Placeholder 5"/>
          <p:cNvSpPr>
            <a:spLocks noGrp="1"/>
          </p:cNvSpPr>
          <p:nvPr>
            <p:ph type="sldNum" idx="4"/>
          </p:nvPr>
        </p:nvSpPr>
        <p:spPr>
          <a:xfrm>
            <a:off x="7547172" y="6483677"/>
            <a:ext cx="4413455" cy="365125"/>
          </a:xfrm>
          <a:prstGeom prst="rect">
            <a:avLst/>
          </a:prstGeom>
        </p:spPr>
        <p:txBody>
          <a:bodyPr vert="horz" lIns="91440" tIns="45720" rIns="91440" bIns="45720" anchor="ctr"/>
          <a:lstStyle>
            <a:lvl1pPr lvl="0" algn="r">
              <a:defRPr sz="1200">
                <a:solidFill>
                  <a:schemeClr val="tx1">
                    <a:tint val="75000"/>
                  </a:schemeClr>
                </a:solidFill>
              </a:defRPr>
            </a:lvl1pPr>
          </a:lstStyle>
          <a:p>
            <a:fld id="{17A339BA-C3C9-4DAB-AE3C-68BB167D045D}" type="slidenum">
              <a:rPr lang="en-US" altLang="en-US"/>
              <a:t>‹#›</a:t>
            </a:fld>
            <a:endParaRPr lang="en-US"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00628" y="150473"/>
            <a:ext cx="4571397" cy="1338587"/>
          </a:xfrm>
        </p:spPr>
        <p:txBody>
          <a:bodyPr anchor="b"/>
          <a:lstStyle>
            <a:lvl1pPr lvl="0">
              <a:defRPr sz="3200"/>
            </a:lvl1pPr>
          </a:lstStyle>
          <a:p>
            <a:r>
              <a:rPr lang="en-US" altLang="en-US"/>
              <a:t>Click to edit Master title style</a:t>
            </a:r>
          </a:p>
        </p:txBody>
      </p:sp>
      <p:sp>
        <p:nvSpPr>
          <p:cNvPr id="3" name="Content Placeholder 2"/>
          <p:cNvSpPr>
            <a:spLocks noGrp="1"/>
          </p:cNvSpPr>
          <p:nvPr>
            <p:ph idx="1"/>
          </p:nvPr>
        </p:nvSpPr>
        <p:spPr>
          <a:xfrm>
            <a:off x="5183187" y="150472"/>
            <a:ext cx="6777439" cy="6227180"/>
          </a:xfrm>
        </p:spPr>
        <p:txBody>
          <a:bodyPr/>
          <a:lstStyle>
            <a:lvl1pPr lvl="0">
              <a:defRPr sz="3200"/>
            </a:lvl1pPr>
            <a:lvl2pPr lvl="1">
              <a:defRPr sz="2800"/>
            </a:lvl2pPr>
            <a:lvl3pPr lvl="2">
              <a:defRPr sz="2400"/>
            </a:lvl3pPr>
            <a:lvl4pPr lvl="3">
              <a:defRPr sz="2000"/>
            </a:lvl4pPr>
            <a:lvl5pPr lvl="4">
              <a:defRPr sz="2000"/>
            </a:lvl5pPr>
            <a:lvl6pPr lvl="5">
              <a:defRPr sz="2000"/>
            </a:lvl6pPr>
            <a:lvl7pPr lvl="6">
              <a:defRPr sz="2000"/>
            </a:lvl7pPr>
            <a:lvl8pPr lvl="7">
              <a:defRPr sz="2000"/>
            </a:lvl8pPr>
            <a:lvl9pPr lvl="8">
              <a:defRPr sz="2000"/>
            </a:lvl9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Text Placeholder 3"/>
          <p:cNvSpPr>
            <a:spLocks noGrp="1"/>
          </p:cNvSpPr>
          <p:nvPr>
            <p:ph type="body" idx="2"/>
          </p:nvPr>
        </p:nvSpPr>
        <p:spPr>
          <a:xfrm>
            <a:off x="200628" y="2057400"/>
            <a:ext cx="4571397" cy="4320251"/>
          </a:xfrm>
        </p:spPr>
        <p:txBody>
          <a:bodyPr/>
          <a:lstStyle>
            <a:lvl1pPr marL="0" lvl="0" indent="0">
              <a:buNone/>
              <a:defRPr sz="1600"/>
            </a:lvl1pPr>
            <a:lvl2pPr marL="457200" lvl="1" indent="0">
              <a:buNone/>
              <a:defRPr sz="1400"/>
            </a:lvl2pPr>
            <a:lvl3pPr marL="914400" lvl="2" indent="0">
              <a:buNone/>
              <a:defRPr sz="1200"/>
            </a:lvl3pPr>
            <a:lvl4pPr marL="1371600" lvl="3" indent="0">
              <a:buNone/>
              <a:defRPr sz="1000"/>
            </a:lvl4pPr>
            <a:lvl5pPr marL="1828800" lvl="4" indent="0">
              <a:buNone/>
              <a:defRPr sz="1000"/>
            </a:lvl5pPr>
            <a:lvl6pPr marL="2286000" lvl="5" indent="0">
              <a:buNone/>
              <a:defRPr sz="1000"/>
            </a:lvl6pPr>
            <a:lvl7pPr marL="2743200" lvl="6" indent="0">
              <a:buNone/>
              <a:defRPr sz="1000"/>
            </a:lvl7pPr>
            <a:lvl8pPr marL="3200400" lvl="7" indent="0">
              <a:buNone/>
              <a:defRPr sz="1000"/>
            </a:lvl8pPr>
            <a:lvl9pPr marL="3657600" lvl="8" indent="0">
              <a:buNone/>
              <a:defRPr sz="1000"/>
            </a:lvl9pPr>
          </a:lstStyle>
          <a:p>
            <a:pPr lvl="0"/>
            <a:r>
              <a:rPr lang="en-US" altLang="en-US"/>
              <a:t>Click to edit Master text styles</a:t>
            </a:r>
          </a:p>
        </p:txBody>
      </p:sp>
      <p:cxnSp>
        <p:nvCxnSpPr>
          <p:cNvPr id="9" name="直接连接符 8"/>
          <p:cNvCxnSpPr/>
          <p:nvPr/>
        </p:nvCxnSpPr>
        <p:spPr>
          <a:xfrm>
            <a:off x="200628" y="1489059"/>
            <a:ext cx="4571397" cy="0"/>
          </a:xfrm>
          <a:prstGeom prst="line">
            <a:avLst/>
          </a:prstGeom>
          <a:ln w="12700">
            <a:solidFill>
              <a:srgbClr val="14A599"/>
            </a:solidFill>
            <a:prstDash val="solid"/>
            <a:miter/>
          </a:ln>
        </p:spPr>
      </p:cxnSp>
      <p:sp>
        <p:nvSpPr>
          <p:cNvPr id="11" name="内容占位符 7"/>
          <p:cNvSpPr>
            <a:spLocks noGrp="1"/>
          </p:cNvSpPr>
          <p:nvPr>
            <p:ph idx="14"/>
          </p:nvPr>
        </p:nvSpPr>
        <p:spPr>
          <a:xfrm>
            <a:off x="199969" y="1489060"/>
            <a:ext cx="4572056" cy="515327"/>
          </a:xfrm>
        </p:spPr>
        <p:txBody>
          <a:bodyPr/>
          <a:lstStyle>
            <a:lvl1pPr marL="0" lvl="0" indent="0" algn="ctr">
              <a:buNone/>
              <a:defRPr i="1">
                <a:solidFill>
                  <a:srgbClr val="C00000"/>
                </a:solidFill>
              </a:defRPr>
            </a:lvl1pPr>
            <a:lvl2pPr marL="457200" lvl="1" indent="0">
              <a:buNone/>
            </a:lvl2pPr>
            <a:lvl3pPr marL="914400" lvl="2" indent="0">
              <a:buNone/>
            </a:lvl3pPr>
            <a:lvl4pPr marL="1371600" lvl="3" indent="0">
              <a:buNone/>
            </a:lvl4pPr>
            <a:lvl5pPr marL="1828800" lvl="4" indent="0">
              <a:buNone/>
            </a:lvl5pPr>
          </a:lstStyle>
          <a:p>
            <a:pPr lvl="0"/>
            <a:r>
              <a:rPr lang="en-US" altLang="en-US"/>
              <a:t>Click to edit Master text styles</a:t>
            </a:r>
          </a:p>
        </p:txBody>
      </p:sp>
      <p:sp>
        <p:nvSpPr>
          <p:cNvPr id="10" name="Date Placeholder 3"/>
          <p:cNvSpPr>
            <a:spLocks noGrp="1"/>
          </p:cNvSpPr>
          <p:nvPr>
            <p:ph type="dt" idx="15"/>
          </p:nvPr>
        </p:nvSpPr>
        <p:spPr>
          <a:xfrm>
            <a:off x="200628" y="6483677"/>
            <a:ext cx="4444199" cy="365125"/>
          </a:xfrm>
          <a:prstGeom prst="rect">
            <a:avLst/>
          </a:prstGeom>
        </p:spPr>
        <p:txBody>
          <a:bodyPr vert="horz" lIns="91440" tIns="45720" rIns="91440" bIns="45720" anchor="ctr"/>
          <a:lstStyle>
            <a:lvl1pPr lvl="0" algn="l">
              <a:defRPr sz="1200">
                <a:solidFill>
                  <a:schemeClr val="tx1">
                    <a:tint val="75000"/>
                  </a:schemeClr>
                </a:solidFill>
              </a:defRPr>
            </a:lvl1pPr>
          </a:lstStyle>
          <a:p>
            <a:r>
              <a:rPr lang="en-US" altLang="en-US"/>
              <a:t>Presenter Name &amp; Date of Presentation</a:t>
            </a:r>
          </a:p>
        </p:txBody>
      </p:sp>
      <p:sp>
        <p:nvSpPr>
          <p:cNvPr id="12" name="Footer Placeholder 4"/>
          <p:cNvSpPr>
            <a:spLocks noGrp="1"/>
          </p:cNvSpPr>
          <p:nvPr>
            <p:ph type="ftr" idx="3"/>
          </p:nvPr>
        </p:nvSpPr>
        <p:spPr>
          <a:xfrm>
            <a:off x="4644828" y="6483677"/>
            <a:ext cx="2902344" cy="365125"/>
          </a:xfrm>
          <a:prstGeom prst="rect">
            <a:avLst/>
          </a:prstGeom>
        </p:spPr>
        <p:txBody>
          <a:bodyPr vert="horz" lIns="91440" tIns="45720" rIns="91440" bIns="45720" anchor="ctr"/>
          <a:lstStyle>
            <a:lvl1pPr lvl="0" algn="ctr">
              <a:defRPr sz="1200">
                <a:solidFill>
                  <a:schemeClr val="tx1">
                    <a:tint val="75000"/>
                  </a:schemeClr>
                </a:solidFill>
              </a:defRPr>
            </a:lvl1pPr>
          </a:lstStyle>
          <a:p>
            <a:r>
              <a:rPr lang="en-US" altLang="en-US"/>
              <a:t>Title of Your Presentation</a:t>
            </a:r>
          </a:p>
        </p:txBody>
      </p:sp>
      <p:sp>
        <p:nvSpPr>
          <p:cNvPr id="13" name="Slide Number Placeholder 5"/>
          <p:cNvSpPr>
            <a:spLocks noGrp="1"/>
          </p:cNvSpPr>
          <p:nvPr>
            <p:ph type="sldNum" idx="4"/>
          </p:nvPr>
        </p:nvSpPr>
        <p:spPr>
          <a:xfrm>
            <a:off x="7547172" y="6483677"/>
            <a:ext cx="4413455" cy="365125"/>
          </a:xfrm>
          <a:prstGeom prst="rect">
            <a:avLst/>
          </a:prstGeom>
        </p:spPr>
        <p:txBody>
          <a:bodyPr vert="horz" lIns="91440" tIns="45720" rIns="91440" bIns="45720" anchor="ctr"/>
          <a:lstStyle>
            <a:lvl1pPr lvl="0" algn="r">
              <a:defRPr sz="1200">
                <a:solidFill>
                  <a:schemeClr val="tx1">
                    <a:tint val="75000"/>
                  </a:schemeClr>
                </a:solidFill>
              </a:defRPr>
            </a:lvl1pPr>
          </a:lstStyle>
          <a:p>
            <a:fld id="{760DEA86-7ED3-4E2C-9D6B-1ADCB8B975E2}" type="slidenum">
              <a:rPr lang="en-US" altLang="en-US"/>
              <a:t>‹#›</a:t>
            </a:fld>
            <a:endParaRPr lang="en-US"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00628" y="149401"/>
            <a:ext cx="4571397" cy="1339659"/>
          </a:xfrm>
        </p:spPr>
        <p:txBody>
          <a:bodyPr anchor="b"/>
          <a:lstStyle>
            <a:lvl1pPr lvl="0">
              <a:defRPr sz="3200"/>
            </a:lvl1pPr>
          </a:lstStyle>
          <a:p>
            <a:r>
              <a:rPr lang="en-US" altLang="en-US"/>
              <a:t>Click to edit Master title style</a:t>
            </a:r>
          </a:p>
        </p:txBody>
      </p:sp>
      <p:sp>
        <p:nvSpPr>
          <p:cNvPr id="3" name="Picture Placeholder 2"/>
          <p:cNvSpPr>
            <a:spLocks noGrp="1" noChangeAspect="1"/>
          </p:cNvSpPr>
          <p:nvPr>
            <p:ph type="pic" idx="1"/>
          </p:nvPr>
        </p:nvSpPr>
        <p:spPr>
          <a:xfrm>
            <a:off x="5183187" y="150472"/>
            <a:ext cx="6777439" cy="6250328"/>
          </a:xfrm>
        </p:spPr>
        <p:txBody>
          <a:bodyPr anchor="t"/>
          <a:lstStyle>
            <a:lvl1pPr marL="0" lvl="0" indent="0">
              <a:buNone/>
              <a:defRPr sz="3200"/>
            </a:lvl1pPr>
            <a:lvl2pPr marL="457200" lvl="1" indent="0">
              <a:buNone/>
              <a:defRPr sz="2800"/>
            </a:lvl2pPr>
            <a:lvl3pPr marL="914400" lvl="2" indent="0">
              <a:buNone/>
              <a:defRPr sz="2400"/>
            </a:lvl3pPr>
            <a:lvl4pPr marL="1371600" lvl="3" indent="0">
              <a:buNone/>
              <a:defRPr sz="2000"/>
            </a:lvl4pPr>
            <a:lvl5pPr marL="1828800" lvl="4" indent="0">
              <a:buNone/>
              <a:defRPr sz="2000"/>
            </a:lvl5pPr>
            <a:lvl6pPr marL="2286000" lvl="5" indent="0">
              <a:buNone/>
              <a:defRPr sz="2000"/>
            </a:lvl6pPr>
            <a:lvl7pPr marL="2743200" lvl="6" indent="0">
              <a:buNone/>
              <a:defRPr sz="2000"/>
            </a:lvl7pPr>
            <a:lvl8pPr marL="3200400" lvl="7" indent="0">
              <a:buNone/>
              <a:defRPr sz="2000"/>
            </a:lvl8pPr>
            <a:lvl9pPr marL="3657600" lvl="8" indent="0">
              <a:buNone/>
              <a:defRPr sz="2000"/>
            </a:lvl9pPr>
          </a:lstStyle>
          <a:p>
            <a:r>
              <a:rPr lang="en-US" altLang="en-US"/>
              <a:t>Click icon to add picture</a:t>
            </a:r>
          </a:p>
        </p:txBody>
      </p:sp>
      <p:sp>
        <p:nvSpPr>
          <p:cNvPr id="4" name="Text Placeholder 3"/>
          <p:cNvSpPr>
            <a:spLocks noGrp="1"/>
          </p:cNvSpPr>
          <p:nvPr>
            <p:ph type="body" idx="2"/>
          </p:nvPr>
        </p:nvSpPr>
        <p:spPr>
          <a:xfrm>
            <a:off x="200628" y="2057400"/>
            <a:ext cx="4571397" cy="4343400"/>
          </a:xfrm>
        </p:spPr>
        <p:txBody>
          <a:bodyPr/>
          <a:lstStyle>
            <a:lvl1pPr marL="0" lvl="0" indent="0">
              <a:buNone/>
              <a:defRPr sz="1600"/>
            </a:lvl1pPr>
            <a:lvl2pPr marL="457200" lvl="1" indent="0">
              <a:buNone/>
              <a:defRPr sz="1400"/>
            </a:lvl2pPr>
            <a:lvl3pPr marL="914400" lvl="2" indent="0">
              <a:buNone/>
              <a:defRPr sz="1200"/>
            </a:lvl3pPr>
            <a:lvl4pPr marL="1371600" lvl="3" indent="0">
              <a:buNone/>
              <a:defRPr sz="1000"/>
            </a:lvl4pPr>
            <a:lvl5pPr marL="1828800" lvl="4" indent="0">
              <a:buNone/>
              <a:defRPr sz="1000"/>
            </a:lvl5pPr>
            <a:lvl6pPr marL="2286000" lvl="5" indent="0">
              <a:buNone/>
              <a:defRPr sz="1000"/>
            </a:lvl6pPr>
            <a:lvl7pPr marL="2743200" lvl="6" indent="0">
              <a:buNone/>
              <a:defRPr sz="1000"/>
            </a:lvl7pPr>
            <a:lvl8pPr marL="3200400" lvl="7" indent="0">
              <a:buNone/>
              <a:defRPr sz="1000"/>
            </a:lvl8pPr>
            <a:lvl9pPr marL="3657600" lvl="8" indent="0">
              <a:buNone/>
              <a:defRPr sz="1000"/>
            </a:lvl9pPr>
          </a:lstStyle>
          <a:p>
            <a:pPr lvl="0"/>
            <a:r>
              <a:rPr lang="en-US" altLang="en-US"/>
              <a:t>Click to edit Master text styles</a:t>
            </a:r>
          </a:p>
        </p:txBody>
      </p:sp>
      <p:cxnSp>
        <p:nvCxnSpPr>
          <p:cNvPr id="9" name="直接连接符 8"/>
          <p:cNvCxnSpPr/>
          <p:nvPr/>
        </p:nvCxnSpPr>
        <p:spPr>
          <a:xfrm>
            <a:off x="200628" y="1489059"/>
            <a:ext cx="4571397" cy="0"/>
          </a:xfrm>
          <a:prstGeom prst="line">
            <a:avLst/>
          </a:prstGeom>
          <a:ln w="12700">
            <a:solidFill>
              <a:srgbClr val="14A599"/>
            </a:solidFill>
            <a:prstDash val="solid"/>
            <a:miter/>
          </a:ln>
        </p:spPr>
      </p:cxnSp>
      <p:sp>
        <p:nvSpPr>
          <p:cNvPr id="10" name="内容占位符 7"/>
          <p:cNvSpPr>
            <a:spLocks noGrp="1"/>
          </p:cNvSpPr>
          <p:nvPr>
            <p:ph idx="14"/>
          </p:nvPr>
        </p:nvSpPr>
        <p:spPr>
          <a:xfrm>
            <a:off x="199969" y="1489060"/>
            <a:ext cx="4572056" cy="515327"/>
          </a:xfrm>
        </p:spPr>
        <p:txBody>
          <a:bodyPr/>
          <a:lstStyle>
            <a:lvl1pPr marL="0" lvl="0" indent="0" algn="ctr">
              <a:buNone/>
              <a:defRPr i="1">
                <a:solidFill>
                  <a:srgbClr val="C00000"/>
                </a:solidFill>
              </a:defRPr>
            </a:lvl1pPr>
            <a:lvl2pPr marL="457200" lvl="1" indent="0">
              <a:buNone/>
            </a:lvl2pPr>
            <a:lvl3pPr marL="914400" lvl="2" indent="0">
              <a:buNone/>
            </a:lvl3pPr>
            <a:lvl4pPr marL="1371600" lvl="3" indent="0">
              <a:buNone/>
            </a:lvl4pPr>
            <a:lvl5pPr marL="1828800" lvl="4" indent="0">
              <a:buNone/>
            </a:lvl5pPr>
          </a:lstStyle>
          <a:p>
            <a:pPr lvl="0"/>
            <a:r>
              <a:rPr lang="en-US" altLang="en-US"/>
              <a:t>Click to edit Master text styles</a:t>
            </a:r>
          </a:p>
        </p:txBody>
      </p:sp>
      <p:sp>
        <p:nvSpPr>
          <p:cNvPr id="11" name="Date Placeholder 3"/>
          <p:cNvSpPr>
            <a:spLocks noGrp="1"/>
          </p:cNvSpPr>
          <p:nvPr>
            <p:ph type="dt" idx="15"/>
          </p:nvPr>
        </p:nvSpPr>
        <p:spPr>
          <a:xfrm>
            <a:off x="200628" y="6483677"/>
            <a:ext cx="4444199" cy="365125"/>
          </a:xfrm>
          <a:prstGeom prst="rect">
            <a:avLst/>
          </a:prstGeom>
        </p:spPr>
        <p:txBody>
          <a:bodyPr vert="horz" lIns="91440" tIns="45720" rIns="91440" bIns="45720" anchor="ctr"/>
          <a:lstStyle>
            <a:lvl1pPr lvl="0" algn="l">
              <a:defRPr sz="1200">
                <a:solidFill>
                  <a:schemeClr val="tx1">
                    <a:tint val="75000"/>
                  </a:schemeClr>
                </a:solidFill>
              </a:defRPr>
            </a:lvl1pPr>
          </a:lstStyle>
          <a:p>
            <a:r>
              <a:rPr lang="en-US" altLang="en-US"/>
              <a:t>Presenter Name &amp; Date of Presentation</a:t>
            </a:r>
          </a:p>
        </p:txBody>
      </p:sp>
      <p:sp>
        <p:nvSpPr>
          <p:cNvPr id="12" name="Footer Placeholder 4"/>
          <p:cNvSpPr>
            <a:spLocks noGrp="1"/>
          </p:cNvSpPr>
          <p:nvPr>
            <p:ph type="ftr" idx="3"/>
          </p:nvPr>
        </p:nvSpPr>
        <p:spPr>
          <a:xfrm>
            <a:off x="4644828" y="6483677"/>
            <a:ext cx="2902344" cy="365125"/>
          </a:xfrm>
          <a:prstGeom prst="rect">
            <a:avLst/>
          </a:prstGeom>
        </p:spPr>
        <p:txBody>
          <a:bodyPr vert="horz" lIns="91440" tIns="45720" rIns="91440" bIns="45720" anchor="ctr"/>
          <a:lstStyle>
            <a:lvl1pPr lvl="0" algn="ctr">
              <a:defRPr sz="1200">
                <a:solidFill>
                  <a:schemeClr val="tx1">
                    <a:tint val="75000"/>
                  </a:schemeClr>
                </a:solidFill>
              </a:defRPr>
            </a:lvl1pPr>
          </a:lstStyle>
          <a:p>
            <a:r>
              <a:rPr lang="en-US" altLang="en-US"/>
              <a:t>Title of Your Presentation</a:t>
            </a:r>
          </a:p>
        </p:txBody>
      </p:sp>
      <p:sp>
        <p:nvSpPr>
          <p:cNvPr id="13" name="Slide Number Placeholder 5"/>
          <p:cNvSpPr>
            <a:spLocks noGrp="1"/>
          </p:cNvSpPr>
          <p:nvPr>
            <p:ph type="sldNum" idx="4"/>
          </p:nvPr>
        </p:nvSpPr>
        <p:spPr>
          <a:xfrm>
            <a:off x="7547172" y="6483677"/>
            <a:ext cx="4413455" cy="365125"/>
          </a:xfrm>
          <a:prstGeom prst="rect">
            <a:avLst/>
          </a:prstGeom>
        </p:spPr>
        <p:txBody>
          <a:bodyPr vert="horz" lIns="91440" tIns="45720" rIns="91440" bIns="45720" anchor="ctr"/>
          <a:lstStyle>
            <a:lvl1pPr lvl="0" algn="r">
              <a:defRPr sz="1200">
                <a:solidFill>
                  <a:schemeClr val="tx1">
                    <a:tint val="75000"/>
                  </a:schemeClr>
                </a:solidFill>
              </a:defRPr>
            </a:lvl1pPr>
          </a:lstStyle>
          <a:p>
            <a:fld id="{B02C8D91-307A-438F-97CE-EEAC2932CC8D}" type="slidenum">
              <a:rPr lang="en-US" altLang="en-US"/>
              <a:t>‹#›</a:t>
            </a:fld>
            <a:endParaRPr lang="en-US"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Click to edit Master title style</a:t>
            </a:r>
            <a:endParaRPr lang="zh-CN" altLang="zh-CN"/>
          </a:p>
        </p:txBody>
      </p:sp>
      <p:sp>
        <p:nvSpPr>
          <p:cNvPr id="6" name="Date Placeholder 3"/>
          <p:cNvSpPr>
            <a:spLocks noGrp="1"/>
          </p:cNvSpPr>
          <p:nvPr>
            <p:ph type="dt" idx="2"/>
          </p:nvPr>
        </p:nvSpPr>
        <p:spPr>
          <a:xfrm>
            <a:off x="200628" y="6483677"/>
            <a:ext cx="4444199" cy="365125"/>
          </a:xfrm>
          <a:prstGeom prst="rect">
            <a:avLst/>
          </a:prstGeom>
        </p:spPr>
        <p:txBody>
          <a:bodyPr vert="horz" lIns="91440" tIns="45720" rIns="91440" bIns="45720" anchor="ctr"/>
          <a:lstStyle>
            <a:lvl1pPr lvl="0" algn="l">
              <a:defRPr sz="1200">
                <a:solidFill>
                  <a:schemeClr val="tx1">
                    <a:tint val="75000"/>
                  </a:schemeClr>
                </a:solidFill>
              </a:defRPr>
            </a:lvl1pPr>
          </a:lstStyle>
          <a:p>
            <a:r>
              <a:rPr lang="en-US" altLang="en-US"/>
              <a:t>Presenter Name &amp; Date of Presentation</a:t>
            </a:r>
          </a:p>
        </p:txBody>
      </p:sp>
      <p:sp>
        <p:nvSpPr>
          <p:cNvPr id="7" name="Footer Placeholder 4"/>
          <p:cNvSpPr>
            <a:spLocks noGrp="1"/>
          </p:cNvSpPr>
          <p:nvPr>
            <p:ph type="ftr" idx="3"/>
          </p:nvPr>
        </p:nvSpPr>
        <p:spPr>
          <a:xfrm>
            <a:off x="4644828" y="6483677"/>
            <a:ext cx="2902344" cy="365125"/>
          </a:xfrm>
          <a:prstGeom prst="rect">
            <a:avLst/>
          </a:prstGeom>
        </p:spPr>
        <p:txBody>
          <a:bodyPr vert="horz" lIns="91440" tIns="45720" rIns="91440" bIns="45720" anchor="ctr"/>
          <a:lstStyle>
            <a:lvl1pPr lvl="0" algn="ctr">
              <a:defRPr sz="1200">
                <a:solidFill>
                  <a:schemeClr val="tx1">
                    <a:tint val="75000"/>
                  </a:schemeClr>
                </a:solidFill>
              </a:defRPr>
            </a:lvl1pPr>
          </a:lstStyle>
          <a:p>
            <a:r>
              <a:rPr lang="en-US" altLang="en-US"/>
              <a:t>Title of Your Presentation</a:t>
            </a:r>
          </a:p>
        </p:txBody>
      </p:sp>
      <p:sp>
        <p:nvSpPr>
          <p:cNvPr id="8" name="Slide Number Placeholder 5"/>
          <p:cNvSpPr>
            <a:spLocks noGrp="1"/>
          </p:cNvSpPr>
          <p:nvPr>
            <p:ph type="sldNum" idx="4"/>
          </p:nvPr>
        </p:nvSpPr>
        <p:spPr>
          <a:xfrm>
            <a:off x="7547172" y="6483677"/>
            <a:ext cx="4413455" cy="365125"/>
          </a:xfrm>
          <a:prstGeom prst="rect">
            <a:avLst/>
          </a:prstGeom>
        </p:spPr>
        <p:txBody>
          <a:bodyPr vert="horz" lIns="91440" tIns="45720" rIns="91440" bIns="45720" anchor="ctr"/>
          <a:lstStyle>
            <a:lvl1pPr lvl="0" algn="r">
              <a:defRPr sz="1200">
                <a:solidFill>
                  <a:schemeClr val="tx1">
                    <a:tint val="75000"/>
                  </a:schemeClr>
                </a:solidFill>
              </a:defRPr>
            </a:lvl1pPr>
          </a:lstStyle>
          <a:p>
            <a:fld id="{BF0E131F-EA22-4072-B05F-326067761D66}" type="slidenum">
              <a:rPr lang="en-US" altLang="en-US"/>
              <a:t>‹#›</a:t>
            </a:fld>
            <a:endParaRPr lang="en-US"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00628" y="1122363"/>
            <a:ext cx="11790744" cy="2387600"/>
          </a:xfrm>
        </p:spPr>
        <p:txBody>
          <a:bodyPr anchor="b"/>
          <a:lstStyle>
            <a:lvl1pPr lvl="0" algn="ctr">
              <a:defRPr sz="6000"/>
            </a:lvl1pPr>
          </a:lstStyle>
          <a:p>
            <a:r>
              <a:rPr lang="en-US" altLang="en-US"/>
              <a:t>Click to edit Master title style</a:t>
            </a:r>
          </a:p>
        </p:txBody>
      </p:sp>
      <p:sp>
        <p:nvSpPr>
          <p:cNvPr id="3" name="Subtitle 2"/>
          <p:cNvSpPr>
            <a:spLocks noGrp="1"/>
          </p:cNvSpPr>
          <p:nvPr>
            <p:ph type="subTitle" idx="1"/>
          </p:nvPr>
        </p:nvSpPr>
        <p:spPr>
          <a:xfrm>
            <a:off x="894202" y="3602038"/>
            <a:ext cx="10403597" cy="1655762"/>
          </a:xfrm>
        </p:spPr>
        <p:txBody>
          <a:bodyPr/>
          <a:lstStyle>
            <a:lvl1pPr marL="0" lvl="0" indent="0" algn="ctr">
              <a:buNone/>
              <a:defRPr sz="2400">
                <a:solidFill>
                  <a:srgbClr val="C00000"/>
                </a:solidFill>
              </a:defRPr>
            </a:lvl1pPr>
            <a:lvl2pPr marL="457200" lvl="1" indent="0" algn="ctr">
              <a:buNone/>
              <a:defRPr sz="2000"/>
            </a:lvl2pPr>
            <a:lvl3pPr marL="914400" lvl="2" indent="0" algn="ctr">
              <a:buNone/>
              <a:defRPr sz="1800"/>
            </a:lvl3pPr>
            <a:lvl4pPr marL="1371600" lvl="3" indent="0" algn="ctr">
              <a:buNone/>
              <a:defRPr sz="1600"/>
            </a:lvl4pPr>
            <a:lvl5pPr marL="1828800" lvl="4" indent="0" algn="ctr">
              <a:buNone/>
              <a:defRPr sz="1600"/>
            </a:lvl5pPr>
            <a:lvl6pPr marL="2286000" lvl="5" indent="0" algn="ctr">
              <a:buNone/>
              <a:defRPr sz="1600"/>
            </a:lvl6pPr>
            <a:lvl7pPr marL="2743200" lvl="6" indent="0" algn="ctr">
              <a:buNone/>
              <a:defRPr sz="1600"/>
            </a:lvl7pPr>
            <a:lvl8pPr marL="3200400" lvl="7" indent="0" algn="ctr">
              <a:buNone/>
              <a:defRPr sz="1600"/>
            </a:lvl8pPr>
            <a:lvl9pPr marL="3657600" lvl="8" indent="0" algn="ctr">
              <a:buNone/>
              <a:defRPr sz="1600"/>
            </a:lvl9pPr>
          </a:lstStyle>
          <a:p>
            <a:r>
              <a:rPr lang="en-US" altLang="en-US"/>
              <a:t>Click to edit Master subtitle style</a:t>
            </a:r>
          </a:p>
        </p:txBody>
      </p:sp>
      <p:sp>
        <p:nvSpPr>
          <p:cNvPr id="7" name="Date Placeholder 3"/>
          <p:cNvSpPr>
            <a:spLocks noGrp="1"/>
          </p:cNvSpPr>
          <p:nvPr>
            <p:ph type="dt" idx="2"/>
          </p:nvPr>
        </p:nvSpPr>
        <p:spPr>
          <a:xfrm>
            <a:off x="200628" y="6483677"/>
            <a:ext cx="4444199" cy="365125"/>
          </a:xfrm>
          <a:prstGeom prst="rect">
            <a:avLst/>
          </a:prstGeom>
        </p:spPr>
        <p:txBody>
          <a:bodyPr vert="horz" lIns="91440" tIns="45720" rIns="91440" bIns="45720" anchor="ctr"/>
          <a:lstStyle>
            <a:lvl1pPr lvl="0" algn="l">
              <a:defRPr sz="1200">
                <a:solidFill>
                  <a:schemeClr val="tx1">
                    <a:tint val="75000"/>
                  </a:schemeClr>
                </a:solidFill>
              </a:defRPr>
            </a:lvl1pPr>
          </a:lstStyle>
          <a:p>
            <a:r>
              <a:rPr lang="en-US" altLang="en-US"/>
              <a:t>Presenter Name &amp; Date of Presentation</a:t>
            </a:r>
          </a:p>
        </p:txBody>
      </p:sp>
      <p:sp>
        <p:nvSpPr>
          <p:cNvPr id="8" name="Footer Placeholder 4"/>
          <p:cNvSpPr>
            <a:spLocks noGrp="1"/>
          </p:cNvSpPr>
          <p:nvPr>
            <p:ph type="ftr" idx="3"/>
          </p:nvPr>
        </p:nvSpPr>
        <p:spPr>
          <a:xfrm>
            <a:off x="4644828" y="6483677"/>
            <a:ext cx="2902344" cy="365125"/>
          </a:xfrm>
          <a:prstGeom prst="rect">
            <a:avLst/>
          </a:prstGeom>
        </p:spPr>
        <p:txBody>
          <a:bodyPr vert="horz" lIns="91440" tIns="45720" rIns="91440" bIns="45720" anchor="ctr"/>
          <a:lstStyle>
            <a:lvl1pPr lvl="0" algn="ctr">
              <a:defRPr sz="1200">
                <a:solidFill>
                  <a:schemeClr val="tx1">
                    <a:tint val="75000"/>
                  </a:schemeClr>
                </a:solidFill>
              </a:defRPr>
            </a:lvl1pPr>
          </a:lstStyle>
          <a:p>
            <a:r>
              <a:rPr lang="en-US" altLang="en-US"/>
              <a:t>Title of Your Presentation</a:t>
            </a:r>
          </a:p>
        </p:txBody>
      </p:sp>
      <p:sp>
        <p:nvSpPr>
          <p:cNvPr id="9" name="Slide Number Placeholder 5"/>
          <p:cNvSpPr>
            <a:spLocks noGrp="1"/>
          </p:cNvSpPr>
          <p:nvPr>
            <p:ph type="sldNum" idx="4"/>
          </p:nvPr>
        </p:nvSpPr>
        <p:spPr>
          <a:xfrm>
            <a:off x="7547172" y="6483677"/>
            <a:ext cx="4413455" cy="365125"/>
          </a:xfrm>
          <a:prstGeom prst="rect">
            <a:avLst/>
          </a:prstGeom>
        </p:spPr>
        <p:txBody>
          <a:bodyPr vert="horz" lIns="91440" tIns="45720" rIns="91440" bIns="45720" anchor="ctr"/>
          <a:lstStyle>
            <a:lvl1pPr lvl="0" algn="r">
              <a:defRPr sz="1200">
                <a:solidFill>
                  <a:schemeClr val="tx1">
                    <a:tint val="75000"/>
                  </a:schemeClr>
                </a:solidFill>
              </a:defRPr>
            </a:lvl1pPr>
          </a:lstStyle>
          <a:p>
            <a:fld id="{2DEA7812-C8B1-495E-AD30-ED9E850E32F5}" type="slidenum">
              <a:rPr lang="en-US" altLang="en-US"/>
              <a:t>‹#›</a:t>
            </a:fld>
            <a:endParaRPr lang="en-US" altLang="en-US"/>
          </a:p>
        </p:txBody>
      </p:sp>
      <p:pic>
        <p:nvPicPr>
          <p:cNvPr id="11" name="Picture 10"/>
          <p:cNvPicPr>
            <a:picLocks noChangeAspect="1"/>
          </p:cNvPicPr>
          <p:nvPr/>
        </p:nvPicPr>
        <p:blipFill>
          <a:blip r:embed="rId2"/>
          <a:stretch/>
        </p:blipFill>
        <p:spPr>
          <a:xfrm>
            <a:off x="200627" y="5349875"/>
            <a:ext cx="891873" cy="891873"/>
          </a:xfrm>
          <a:prstGeom prst="rect">
            <a:avLst/>
          </a:prstGeom>
        </p:spPr>
      </p:pic>
      <p:pic>
        <p:nvPicPr>
          <p:cNvPr id="10" name="Picture 9"/>
          <p:cNvPicPr>
            <a:picLocks noChangeAspect="1"/>
          </p:cNvPicPr>
          <p:nvPr/>
        </p:nvPicPr>
        <p:blipFill>
          <a:blip r:embed="rId3"/>
          <a:stretch/>
        </p:blipFill>
        <p:spPr>
          <a:xfrm>
            <a:off x="1164166" y="5349875"/>
            <a:ext cx="891873" cy="891873"/>
          </a:xfrm>
          <a:prstGeom prst="rect">
            <a:avLst/>
          </a:prstGeom>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Click to edit Master title style</a:t>
            </a:r>
          </a:p>
        </p:txBody>
      </p:sp>
      <p:sp>
        <p:nvSpPr>
          <p:cNvPr id="3" name="Content Placeholder 2"/>
          <p:cNvSpPr>
            <a:spLocks noGrp="1"/>
          </p:cNvSpPr>
          <p:nvPr>
            <p:ph idx="1"/>
          </p:nvPr>
        </p:nvSpPr>
        <p:spPr/>
        <p:txBody>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内容占位符 7"/>
          <p:cNvSpPr>
            <a:spLocks noGrp="1"/>
          </p:cNvSpPr>
          <p:nvPr>
            <p:ph idx="13"/>
          </p:nvPr>
        </p:nvSpPr>
        <p:spPr>
          <a:xfrm>
            <a:off x="200628" y="1002324"/>
            <a:ext cx="11760656" cy="515327"/>
          </a:xfrm>
        </p:spPr>
        <p:txBody>
          <a:bodyPr/>
          <a:lstStyle>
            <a:lvl1pPr marL="0" lvl="0" indent="0" algn="ctr">
              <a:buNone/>
              <a:defRPr i="1">
                <a:solidFill>
                  <a:srgbClr val="C00000"/>
                </a:solidFill>
              </a:defRPr>
            </a:lvl1pPr>
            <a:lvl2pPr marL="457200" lvl="1" indent="0">
              <a:buNone/>
            </a:lvl2pPr>
            <a:lvl3pPr marL="914400" lvl="2" indent="0">
              <a:buNone/>
            </a:lvl3pPr>
            <a:lvl4pPr marL="1371600" lvl="3" indent="0">
              <a:buNone/>
            </a:lvl4pPr>
            <a:lvl5pPr marL="1828800" lvl="4" indent="0">
              <a:buNone/>
            </a:lvl5pPr>
          </a:lstStyle>
          <a:p>
            <a:pPr lvl="0"/>
            <a:r>
              <a:rPr lang="en-US" altLang="en-US"/>
              <a:t>Click to edit Master text styles</a:t>
            </a:r>
          </a:p>
        </p:txBody>
      </p:sp>
      <p:cxnSp>
        <p:nvCxnSpPr>
          <p:cNvPr id="10" name="直接连接符 9"/>
          <p:cNvCxnSpPr/>
          <p:nvPr/>
        </p:nvCxnSpPr>
        <p:spPr>
          <a:xfrm>
            <a:off x="200628" y="1002323"/>
            <a:ext cx="11760656" cy="0"/>
          </a:xfrm>
          <a:prstGeom prst="line">
            <a:avLst/>
          </a:prstGeom>
          <a:ln w="12700">
            <a:solidFill>
              <a:srgbClr val="14A599"/>
            </a:solidFill>
            <a:prstDash val="solid"/>
            <a:miter/>
          </a:ln>
        </p:spPr>
      </p:cxnSp>
      <p:sp>
        <p:nvSpPr>
          <p:cNvPr id="9" name="Date Placeholder 3"/>
          <p:cNvSpPr>
            <a:spLocks noGrp="1"/>
          </p:cNvSpPr>
          <p:nvPr>
            <p:ph type="dt" idx="2"/>
          </p:nvPr>
        </p:nvSpPr>
        <p:spPr>
          <a:xfrm>
            <a:off x="200628" y="6483677"/>
            <a:ext cx="4444199" cy="365125"/>
          </a:xfrm>
          <a:prstGeom prst="rect">
            <a:avLst/>
          </a:prstGeom>
        </p:spPr>
        <p:txBody>
          <a:bodyPr vert="horz" lIns="91440" tIns="45720" rIns="91440" bIns="45720" anchor="ctr"/>
          <a:lstStyle>
            <a:lvl1pPr lvl="0" algn="l">
              <a:defRPr sz="1200">
                <a:solidFill>
                  <a:schemeClr val="tx1">
                    <a:tint val="75000"/>
                  </a:schemeClr>
                </a:solidFill>
              </a:defRPr>
            </a:lvl1pPr>
          </a:lstStyle>
          <a:p>
            <a:r>
              <a:rPr lang="en-US" altLang="en-US"/>
              <a:t>Presenter Name &amp; Date of Presentation</a:t>
            </a:r>
          </a:p>
        </p:txBody>
      </p:sp>
      <p:sp>
        <p:nvSpPr>
          <p:cNvPr id="11" name="Footer Placeholder 4"/>
          <p:cNvSpPr>
            <a:spLocks noGrp="1"/>
          </p:cNvSpPr>
          <p:nvPr>
            <p:ph type="ftr" idx="3"/>
          </p:nvPr>
        </p:nvSpPr>
        <p:spPr>
          <a:xfrm>
            <a:off x="4644828" y="6483677"/>
            <a:ext cx="2902344" cy="365125"/>
          </a:xfrm>
          <a:prstGeom prst="rect">
            <a:avLst/>
          </a:prstGeom>
        </p:spPr>
        <p:txBody>
          <a:bodyPr vert="horz" lIns="91440" tIns="45720" rIns="91440" bIns="45720" anchor="ctr"/>
          <a:lstStyle>
            <a:lvl1pPr lvl="0" algn="ctr">
              <a:defRPr sz="1200">
                <a:solidFill>
                  <a:schemeClr val="tx1">
                    <a:tint val="75000"/>
                  </a:schemeClr>
                </a:solidFill>
              </a:defRPr>
            </a:lvl1pPr>
          </a:lstStyle>
          <a:p>
            <a:r>
              <a:rPr lang="en-US" altLang="en-US"/>
              <a:t>Title of Your Presentation</a:t>
            </a:r>
          </a:p>
        </p:txBody>
      </p:sp>
      <p:sp>
        <p:nvSpPr>
          <p:cNvPr id="12" name="Slide Number Placeholder 5"/>
          <p:cNvSpPr>
            <a:spLocks noGrp="1"/>
          </p:cNvSpPr>
          <p:nvPr>
            <p:ph type="sldNum" idx="4"/>
          </p:nvPr>
        </p:nvSpPr>
        <p:spPr>
          <a:xfrm>
            <a:off x="7547172" y="6483677"/>
            <a:ext cx="4413455" cy="365125"/>
          </a:xfrm>
          <a:prstGeom prst="rect">
            <a:avLst/>
          </a:prstGeom>
        </p:spPr>
        <p:txBody>
          <a:bodyPr vert="horz" lIns="91440" tIns="45720" rIns="91440" bIns="45720" anchor="ctr"/>
          <a:lstStyle>
            <a:lvl1pPr lvl="0" algn="r">
              <a:defRPr sz="1200">
                <a:solidFill>
                  <a:schemeClr val="tx1">
                    <a:tint val="75000"/>
                  </a:schemeClr>
                </a:solidFill>
              </a:defRPr>
            </a:lvl1pPr>
          </a:lstStyle>
          <a:p>
            <a:fld id="{B26DD115-71EA-4880-B949-A72758E084E3}" type="slidenum">
              <a:rPr lang="en-US" altLang="en-US"/>
              <a:t>‹#›</a:t>
            </a:fld>
            <a:endParaRPr lang="en-US"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1_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200628" y="5324909"/>
            <a:ext cx="7059539" cy="924604"/>
          </a:xfrm>
        </p:spPr>
        <p:txBody>
          <a:bodyPr/>
          <a:lstStyle>
            <a:lvl1pPr lvl="0" algn="l"/>
          </a:lstStyle>
          <a:p>
            <a:r>
              <a:rPr lang="en-US" altLang="en-US"/>
              <a:t>Click to edit Master title style</a:t>
            </a:r>
          </a:p>
        </p:txBody>
      </p:sp>
      <p:sp>
        <p:nvSpPr>
          <p:cNvPr id="8" name="内容占位符 7"/>
          <p:cNvSpPr>
            <a:spLocks noGrp="1"/>
          </p:cNvSpPr>
          <p:nvPr>
            <p:ph idx="13"/>
          </p:nvPr>
        </p:nvSpPr>
        <p:spPr>
          <a:xfrm>
            <a:off x="7260168" y="5324910"/>
            <a:ext cx="4106172" cy="924604"/>
          </a:xfrm>
        </p:spPr>
        <p:txBody>
          <a:bodyPr anchor="ctr"/>
          <a:lstStyle>
            <a:lvl1pPr marL="0" lvl="0" indent="0" algn="r">
              <a:buNone/>
              <a:defRPr i="1">
                <a:solidFill>
                  <a:srgbClr val="C00000"/>
                </a:solidFill>
              </a:defRPr>
            </a:lvl1pPr>
            <a:lvl2pPr marL="457200" lvl="1" indent="0">
              <a:buNone/>
            </a:lvl2pPr>
            <a:lvl3pPr marL="914400" lvl="2" indent="0">
              <a:buNone/>
            </a:lvl3pPr>
            <a:lvl4pPr marL="1371600" lvl="3" indent="0">
              <a:buNone/>
            </a:lvl4pPr>
            <a:lvl5pPr marL="1828800" lvl="4" indent="0">
              <a:buNone/>
            </a:lvl5pPr>
          </a:lstStyle>
          <a:p>
            <a:pPr lvl="0"/>
            <a:r>
              <a:rPr lang="en-US" altLang="en-US"/>
              <a:t>Click to edit Master text styles</a:t>
            </a:r>
          </a:p>
        </p:txBody>
      </p:sp>
      <p:cxnSp>
        <p:nvCxnSpPr>
          <p:cNvPr id="10" name="直接连接符 9"/>
          <p:cNvCxnSpPr/>
          <p:nvPr/>
        </p:nvCxnSpPr>
        <p:spPr>
          <a:xfrm>
            <a:off x="200628" y="5324909"/>
            <a:ext cx="11760656" cy="0"/>
          </a:xfrm>
          <a:prstGeom prst="line">
            <a:avLst/>
          </a:prstGeom>
          <a:ln w="12700">
            <a:solidFill>
              <a:srgbClr val="14A599"/>
            </a:solidFill>
            <a:prstDash val="solid"/>
            <a:miter/>
          </a:ln>
        </p:spPr>
      </p:cxnSp>
      <p:sp>
        <p:nvSpPr>
          <p:cNvPr id="9" name="Date Placeholder 3"/>
          <p:cNvSpPr>
            <a:spLocks noGrp="1"/>
          </p:cNvSpPr>
          <p:nvPr>
            <p:ph type="dt" idx="2"/>
          </p:nvPr>
        </p:nvSpPr>
        <p:spPr>
          <a:xfrm>
            <a:off x="200628" y="6483677"/>
            <a:ext cx="4444199" cy="365125"/>
          </a:xfrm>
          <a:prstGeom prst="rect">
            <a:avLst/>
          </a:prstGeom>
        </p:spPr>
        <p:txBody>
          <a:bodyPr vert="horz" lIns="91440" tIns="45720" rIns="91440" bIns="45720" anchor="ctr"/>
          <a:lstStyle>
            <a:lvl1pPr lvl="0" algn="l">
              <a:defRPr sz="1200">
                <a:solidFill>
                  <a:schemeClr val="tx1">
                    <a:tint val="75000"/>
                  </a:schemeClr>
                </a:solidFill>
              </a:defRPr>
            </a:lvl1pPr>
          </a:lstStyle>
          <a:p>
            <a:r>
              <a:rPr lang="en-US" altLang="en-US"/>
              <a:t>Presenter Name &amp; Date of Presentation</a:t>
            </a:r>
          </a:p>
        </p:txBody>
      </p:sp>
      <p:sp>
        <p:nvSpPr>
          <p:cNvPr id="11" name="Footer Placeholder 4"/>
          <p:cNvSpPr>
            <a:spLocks noGrp="1"/>
          </p:cNvSpPr>
          <p:nvPr>
            <p:ph type="ftr" idx="3"/>
          </p:nvPr>
        </p:nvSpPr>
        <p:spPr>
          <a:xfrm>
            <a:off x="4644828" y="6483677"/>
            <a:ext cx="2902344" cy="365125"/>
          </a:xfrm>
          <a:prstGeom prst="rect">
            <a:avLst/>
          </a:prstGeom>
        </p:spPr>
        <p:txBody>
          <a:bodyPr vert="horz" lIns="91440" tIns="45720" rIns="91440" bIns="45720" anchor="ctr"/>
          <a:lstStyle>
            <a:lvl1pPr lvl="0" algn="ctr">
              <a:defRPr sz="1200">
                <a:solidFill>
                  <a:schemeClr val="tx1">
                    <a:tint val="75000"/>
                  </a:schemeClr>
                </a:solidFill>
              </a:defRPr>
            </a:lvl1pPr>
          </a:lstStyle>
          <a:p>
            <a:r>
              <a:rPr lang="en-US" altLang="en-US"/>
              <a:t>Title of Your Presentation</a:t>
            </a:r>
          </a:p>
        </p:txBody>
      </p:sp>
      <p:sp>
        <p:nvSpPr>
          <p:cNvPr id="12" name="Slide Number Placeholder 5"/>
          <p:cNvSpPr>
            <a:spLocks noGrp="1"/>
          </p:cNvSpPr>
          <p:nvPr>
            <p:ph type="sldNum" idx="4"/>
          </p:nvPr>
        </p:nvSpPr>
        <p:spPr>
          <a:xfrm>
            <a:off x="7547172" y="6483677"/>
            <a:ext cx="4413455" cy="365125"/>
          </a:xfrm>
          <a:prstGeom prst="rect">
            <a:avLst/>
          </a:prstGeom>
        </p:spPr>
        <p:txBody>
          <a:bodyPr vert="horz" lIns="91440" tIns="45720" rIns="91440" bIns="45720" anchor="ctr"/>
          <a:lstStyle>
            <a:lvl1pPr lvl="0" algn="r">
              <a:defRPr sz="1200">
                <a:solidFill>
                  <a:schemeClr val="tx1">
                    <a:tint val="75000"/>
                  </a:schemeClr>
                </a:solidFill>
              </a:defRPr>
            </a:lvl1pPr>
          </a:lstStyle>
          <a:p>
            <a:fld id="{4C81B402-6DC2-44BD-A1FC-7DB1698D8E05}" type="slidenum">
              <a:rPr lang="en-US" altLang="en-US"/>
              <a:t>‹#›</a:t>
            </a:fld>
            <a:endParaRPr lang="en-US"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00628" y="1709740"/>
            <a:ext cx="11778045" cy="2852737"/>
          </a:xfrm>
        </p:spPr>
        <p:txBody>
          <a:bodyPr anchor="b"/>
          <a:lstStyle>
            <a:lvl1pPr lvl="0">
              <a:defRPr sz="6000"/>
            </a:lvl1pPr>
          </a:lstStyle>
          <a:p>
            <a:r>
              <a:rPr lang="en-US" altLang="en-US"/>
              <a:t>Click to edit Master title style</a:t>
            </a:r>
          </a:p>
        </p:txBody>
      </p:sp>
      <p:sp>
        <p:nvSpPr>
          <p:cNvPr id="3" name="Text Placeholder 2"/>
          <p:cNvSpPr>
            <a:spLocks noGrp="1"/>
          </p:cNvSpPr>
          <p:nvPr>
            <p:ph type="body" idx="1"/>
          </p:nvPr>
        </p:nvSpPr>
        <p:spPr>
          <a:xfrm>
            <a:off x="200628" y="4589465"/>
            <a:ext cx="11778045" cy="1500187"/>
          </a:xfrm>
        </p:spPr>
        <p:txBody>
          <a:bodyPr/>
          <a:lstStyle>
            <a:lvl1pPr marL="0" lvl="0" indent="0" algn="ctr">
              <a:buNone/>
              <a:defRPr sz="2400">
                <a:solidFill>
                  <a:srgbClr val="C00000"/>
                </a:solidFill>
              </a:defRPr>
            </a:lvl1pPr>
            <a:lvl2pPr marL="457200" lvl="1" indent="0">
              <a:buNone/>
              <a:defRPr sz="2000">
                <a:solidFill>
                  <a:schemeClr val="tx1">
                    <a:tint val="75000"/>
                  </a:schemeClr>
                </a:solidFill>
              </a:defRPr>
            </a:lvl2pPr>
            <a:lvl3pPr marL="914400" lvl="2" indent="0">
              <a:buNone/>
              <a:defRPr sz="1800">
                <a:solidFill>
                  <a:schemeClr val="tx1">
                    <a:tint val="75000"/>
                  </a:schemeClr>
                </a:solidFill>
              </a:defRPr>
            </a:lvl3pPr>
            <a:lvl4pPr marL="1371600" lvl="3" indent="0">
              <a:buNone/>
              <a:defRPr sz="1600">
                <a:solidFill>
                  <a:schemeClr val="tx1">
                    <a:tint val="75000"/>
                  </a:schemeClr>
                </a:solidFill>
              </a:defRPr>
            </a:lvl4pPr>
            <a:lvl5pPr marL="1828800" lvl="4" indent="0">
              <a:buNone/>
              <a:defRPr sz="1600">
                <a:solidFill>
                  <a:schemeClr val="tx1">
                    <a:tint val="75000"/>
                  </a:schemeClr>
                </a:solidFill>
              </a:defRPr>
            </a:lvl5pPr>
            <a:lvl6pPr marL="2286000" lvl="5" indent="0">
              <a:buNone/>
              <a:defRPr sz="1600">
                <a:solidFill>
                  <a:schemeClr val="tx1">
                    <a:tint val="75000"/>
                  </a:schemeClr>
                </a:solidFill>
              </a:defRPr>
            </a:lvl6pPr>
            <a:lvl7pPr marL="2743200" lvl="6" indent="0">
              <a:buNone/>
              <a:defRPr sz="1600">
                <a:solidFill>
                  <a:schemeClr val="tx1">
                    <a:tint val="75000"/>
                  </a:schemeClr>
                </a:solidFill>
              </a:defRPr>
            </a:lvl7pPr>
            <a:lvl8pPr marL="3200400" lvl="7" indent="0">
              <a:buNone/>
              <a:defRPr sz="1600">
                <a:solidFill>
                  <a:schemeClr val="tx1">
                    <a:tint val="75000"/>
                  </a:schemeClr>
                </a:solidFill>
              </a:defRPr>
            </a:lvl8pPr>
            <a:lvl9pPr marL="3657600" lvl="8" indent="0">
              <a:buNone/>
              <a:defRPr sz="1600">
                <a:solidFill>
                  <a:schemeClr val="tx1">
                    <a:tint val="75000"/>
                  </a:schemeClr>
                </a:solidFill>
              </a:defRPr>
            </a:lvl9pPr>
          </a:lstStyle>
          <a:p>
            <a:pPr lvl="0"/>
            <a:r>
              <a:rPr lang="en-US" altLang="en-US"/>
              <a:t>Click to edit Master text styles</a:t>
            </a:r>
          </a:p>
        </p:txBody>
      </p:sp>
      <p:sp>
        <p:nvSpPr>
          <p:cNvPr id="7" name="Date Placeholder 3"/>
          <p:cNvSpPr>
            <a:spLocks noGrp="1"/>
          </p:cNvSpPr>
          <p:nvPr>
            <p:ph type="dt" idx="2"/>
          </p:nvPr>
        </p:nvSpPr>
        <p:spPr>
          <a:xfrm>
            <a:off x="200628" y="6483677"/>
            <a:ext cx="4444199" cy="365125"/>
          </a:xfrm>
          <a:prstGeom prst="rect">
            <a:avLst/>
          </a:prstGeom>
        </p:spPr>
        <p:txBody>
          <a:bodyPr vert="horz" lIns="91440" tIns="45720" rIns="91440" bIns="45720" anchor="ctr"/>
          <a:lstStyle>
            <a:lvl1pPr lvl="0" algn="l">
              <a:defRPr sz="1200">
                <a:solidFill>
                  <a:schemeClr val="tx1">
                    <a:tint val="75000"/>
                  </a:schemeClr>
                </a:solidFill>
              </a:defRPr>
            </a:lvl1pPr>
          </a:lstStyle>
          <a:p>
            <a:r>
              <a:rPr lang="en-US" altLang="en-US"/>
              <a:t>Presenter Name &amp; Date of Presentation</a:t>
            </a:r>
          </a:p>
        </p:txBody>
      </p:sp>
      <p:sp>
        <p:nvSpPr>
          <p:cNvPr id="8" name="Footer Placeholder 4"/>
          <p:cNvSpPr>
            <a:spLocks noGrp="1"/>
          </p:cNvSpPr>
          <p:nvPr>
            <p:ph type="ftr" idx="3"/>
          </p:nvPr>
        </p:nvSpPr>
        <p:spPr>
          <a:xfrm>
            <a:off x="4644828" y="6483677"/>
            <a:ext cx="2902344" cy="365125"/>
          </a:xfrm>
          <a:prstGeom prst="rect">
            <a:avLst/>
          </a:prstGeom>
        </p:spPr>
        <p:txBody>
          <a:bodyPr vert="horz" lIns="91440" tIns="45720" rIns="91440" bIns="45720" anchor="ctr"/>
          <a:lstStyle>
            <a:lvl1pPr lvl="0" algn="ctr">
              <a:defRPr sz="1200">
                <a:solidFill>
                  <a:schemeClr val="tx1">
                    <a:tint val="75000"/>
                  </a:schemeClr>
                </a:solidFill>
              </a:defRPr>
            </a:lvl1pPr>
          </a:lstStyle>
          <a:p>
            <a:r>
              <a:rPr lang="en-US" altLang="en-US"/>
              <a:t>Title of Your Presentation</a:t>
            </a:r>
          </a:p>
        </p:txBody>
      </p:sp>
      <p:sp>
        <p:nvSpPr>
          <p:cNvPr id="9" name="Slide Number Placeholder 5"/>
          <p:cNvSpPr>
            <a:spLocks noGrp="1"/>
          </p:cNvSpPr>
          <p:nvPr>
            <p:ph type="sldNum" idx="4"/>
          </p:nvPr>
        </p:nvSpPr>
        <p:spPr>
          <a:xfrm>
            <a:off x="7547172" y="6483677"/>
            <a:ext cx="4413455" cy="365125"/>
          </a:xfrm>
          <a:prstGeom prst="rect">
            <a:avLst/>
          </a:prstGeom>
        </p:spPr>
        <p:txBody>
          <a:bodyPr vert="horz" lIns="91440" tIns="45720" rIns="91440" bIns="45720" anchor="ctr"/>
          <a:lstStyle>
            <a:lvl1pPr lvl="0" algn="r">
              <a:defRPr sz="1200">
                <a:solidFill>
                  <a:schemeClr val="tx1">
                    <a:tint val="75000"/>
                  </a:schemeClr>
                </a:solidFill>
              </a:defRPr>
            </a:lvl1pPr>
          </a:lstStyle>
          <a:p>
            <a:fld id="{A3968B04-C3AA-49D7-851C-15FD6FD82043}" type="slidenum">
              <a:rPr lang="en-US" altLang="en-US"/>
              <a:t>‹#›</a:t>
            </a:fld>
            <a:endParaRPr lang="en-US"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Click to edit Master title style</a:t>
            </a:r>
          </a:p>
        </p:txBody>
      </p:sp>
      <p:sp>
        <p:nvSpPr>
          <p:cNvPr id="3" name="Content Placeholder 2"/>
          <p:cNvSpPr>
            <a:spLocks noGrp="1"/>
          </p:cNvSpPr>
          <p:nvPr>
            <p:ph idx="1"/>
          </p:nvPr>
        </p:nvSpPr>
        <p:spPr>
          <a:xfrm>
            <a:off x="200629" y="1570697"/>
            <a:ext cx="5819172" cy="4860000"/>
          </a:xfrm>
        </p:spPr>
        <p:txBody>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Content Placeholder 3"/>
          <p:cNvSpPr>
            <a:spLocks noGrp="1"/>
          </p:cNvSpPr>
          <p:nvPr>
            <p:ph idx="2"/>
          </p:nvPr>
        </p:nvSpPr>
        <p:spPr>
          <a:xfrm>
            <a:off x="6172200" y="1570697"/>
            <a:ext cx="5788427" cy="4860000"/>
          </a:xfrm>
        </p:spPr>
        <p:txBody>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cxnSp>
        <p:nvCxnSpPr>
          <p:cNvPr id="9" name="直接连接符 8"/>
          <p:cNvCxnSpPr/>
          <p:nvPr/>
        </p:nvCxnSpPr>
        <p:spPr>
          <a:xfrm>
            <a:off x="200628" y="1002323"/>
            <a:ext cx="11760656" cy="0"/>
          </a:xfrm>
          <a:prstGeom prst="line">
            <a:avLst/>
          </a:prstGeom>
          <a:ln w="12700">
            <a:solidFill>
              <a:srgbClr val="14A599"/>
            </a:solidFill>
            <a:prstDash val="solid"/>
            <a:miter/>
          </a:ln>
        </p:spPr>
      </p:cxnSp>
      <p:sp>
        <p:nvSpPr>
          <p:cNvPr id="10" name="内容占位符 7"/>
          <p:cNvSpPr>
            <a:spLocks noGrp="1"/>
          </p:cNvSpPr>
          <p:nvPr>
            <p:ph idx="13"/>
          </p:nvPr>
        </p:nvSpPr>
        <p:spPr>
          <a:xfrm>
            <a:off x="200628" y="1002324"/>
            <a:ext cx="11760656" cy="515327"/>
          </a:xfrm>
        </p:spPr>
        <p:txBody>
          <a:bodyPr/>
          <a:lstStyle>
            <a:lvl1pPr marL="0" lvl="0" indent="0" algn="ctr">
              <a:buNone/>
              <a:defRPr i="1">
                <a:solidFill>
                  <a:srgbClr val="C00000"/>
                </a:solidFill>
              </a:defRPr>
            </a:lvl1pPr>
            <a:lvl2pPr marL="457200" lvl="1" indent="0">
              <a:buNone/>
            </a:lvl2pPr>
            <a:lvl3pPr marL="914400" lvl="2" indent="0">
              <a:buNone/>
            </a:lvl3pPr>
            <a:lvl4pPr marL="1371600" lvl="3" indent="0">
              <a:buNone/>
            </a:lvl4pPr>
            <a:lvl5pPr marL="1828800" lvl="4" indent="0">
              <a:buNone/>
            </a:lvl5pPr>
          </a:lstStyle>
          <a:p>
            <a:pPr lvl="0"/>
            <a:r>
              <a:rPr lang="en-US" altLang="en-US"/>
              <a:t>Click to edit Master text styles</a:t>
            </a:r>
          </a:p>
        </p:txBody>
      </p:sp>
      <p:sp>
        <p:nvSpPr>
          <p:cNvPr id="11" name="Date Placeholder 3"/>
          <p:cNvSpPr>
            <a:spLocks noGrp="1"/>
          </p:cNvSpPr>
          <p:nvPr>
            <p:ph type="dt" idx="14"/>
          </p:nvPr>
        </p:nvSpPr>
        <p:spPr>
          <a:xfrm>
            <a:off x="200628" y="6483677"/>
            <a:ext cx="4444199" cy="365125"/>
          </a:xfrm>
          <a:prstGeom prst="rect">
            <a:avLst/>
          </a:prstGeom>
        </p:spPr>
        <p:txBody>
          <a:bodyPr vert="horz" lIns="91440" tIns="45720" rIns="91440" bIns="45720" anchor="ctr"/>
          <a:lstStyle>
            <a:lvl1pPr lvl="0" algn="l">
              <a:defRPr sz="1200">
                <a:solidFill>
                  <a:schemeClr val="tx1">
                    <a:tint val="75000"/>
                  </a:schemeClr>
                </a:solidFill>
              </a:defRPr>
            </a:lvl1pPr>
          </a:lstStyle>
          <a:p>
            <a:r>
              <a:rPr lang="en-US" altLang="en-US"/>
              <a:t>Presenter Name &amp; Date of Presentation</a:t>
            </a:r>
          </a:p>
        </p:txBody>
      </p:sp>
      <p:sp>
        <p:nvSpPr>
          <p:cNvPr id="12" name="Footer Placeholder 4"/>
          <p:cNvSpPr>
            <a:spLocks noGrp="1"/>
          </p:cNvSpPr>
          <p:nvPr>
            <p:ph type="ftr" idx="3"/>
          </p:nvPr>
        </p:nvSpPr>
        <p:spPr>
          <a:xfrm>
            <a:off x="4644828" y="6483677"/>
            <a:ext cx="2902344" cy="365125"/>
          </a:xfrm>
          <a:prstGeom prst="rect">
            <a:avLst/>
          </a:prstGeom>
        </p:spPr>
        <p:txBody>
          <a:bodyPr vert="horz" lIns="91440" tIns="45720" rIns="91440" bIns="45720" anchor="ctr"/>
          <a:lstStyle>
            <a:lvl1pPr lvl="0" algn="ctr">
              <a:defRPr sz="1200">
                <a:solidFill>
                  <a:schemeClr val="tx1">
                    <a:tint val="75000"/>
                  </a:schemeClr>
                </a:solidFill>
              </a:defRPr>
            </a:lvl1pPr>
          </a:lstStyle>
          <a:p>
            <a:r>
              <a:rPr lang="en-US" altLang="en-US"/>
              <a:t>Title of Your Presentation</a:t>
            </a:r>
          </a:p>
        </p:txBody>
      </p:sp>
      <p:sp>
        <p:nvSpPr>
          <p:cNvPr id="13" name="Slide Number Placeholder 5"/>
          <p:cNvSpPr>
            <a:spLocks noGrp="1"/>
          </p:cNvSpPr>
          <p:nvPr>
            <p:ph type="sldNum" idx="4"/>
          </p:nvPr>
        </p:nvSpPr>
        <p:spPr>
          <a:xfrm>
            <a:off x="7547172" y="6483677"/>
            <a:ext cx="4413455" cy="365125"/>
          </a:xfrm>
          <a:prstGeom prst="rect">
            <a:avLst/>
          </a:prstGeom>
        </p:spPr>
        <p:txBody>
          <a:bodyPr vert="horz" lIns="91440" tIns="45720" rIns="91440" bIns="45720" anchor="ctr"/>
          <a:lstStyle>
            <a:lvl1pPr lvl="0" algn="r">
              <a:defRPr sz="1200">
                <a:solidFill>
                  <a:schemeClr val="tx1">
                    <a:tint val="75000"/>
                  </a:schemeClr>
                </a:solidFill>
              </a:defRPr>
            </a:lvl1pPr>
          </a:lstStyle>
          <a:p>
            <a:fld id="{DEFE66DB-79C6-47A4-B885-7CB8ABF5C82A}" type="slidenum">
              <a:rPr lang="en-US" altLang="en-US"/>
              <a:t>‹#›</a:t>
            </a:fld>
            <a:endParaRPr lang="en-US"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200628" y="98909"/>
            <a:ext cx="11793920" cy="903414"/>
          </a:xfrm>
        </p:spPr>
        <p:txBody>
          <a:bodyPr/>
          <a:lstStyle/>
          <a:p>
            <a:r>
              <a:rPr lang="en-US" altLang="en-US"/>
              <a:t>Click to edit Master title style</a:t>
            </a:r>
          </a:p>
        </p:txBody>
      </p:sp>
      <p:sp>
        <p:nvSpPr>
          <p:cNvPr id="3" name="Text Placeholder 2"/>
          <p:cNvSpPr>
            <a:spLocks noGrp="1"/>
          </p:cNvSpPr>
          <p:nvPr>
            <p:ph type="body" idx="1"/>
          </p:nvPr>
        </p:nvSpPr>
        <p:spPr>
          <a:xfrm>
            <a:off x="200629" y="1478509"/>
            <a:ext cx="5796948" cy="823912"/>
          </a:xfrm>
        </p:spPr>
        <p:txBody>
          <a:bodyPr anchor="b"/>
          <a:lstStyle>
            <a:lvl1pPr marL="0" lvl="0" indent="0">
              <a:buNone/>
              <a:defRPr sz="2400" b="1"/>
            </a:lvl1pPr>
            <a:lvl2pPr marL="457200" lvl="1" indent="0">
              <a:buNone/>
              <a:defRPr sz="2000" b="1"/>
            </a:lvl2pPr>
            <a:lvl3pPr marL="914400" lvl="2" indent="0">
              <a:buNone/>
              <a:defRPr sz="1800" b="1"/>
            </a:lvl3pPr>
            <a:lvl4pPr marL="1371600" lvl="3" indent="0">
              <a:buNone/>
              <a:defRPr sz="1600" b="1"/>
            </a:lvl4pPr>
            <a:lvl5pPr marL="1828800" lvl="4" indent="0">
              <a:buNone/>
              <a:defRPr sz="1600" b="1"/>
            </a:lvl5pPr>
            <a:lvl6pPr marL="2286000" lvl="5" indent="0">
              <a:buNone/>
              <a:defRPr sz="1600" b="1"/>
            </a:lvl6pPr>
            <a:lvl7pPr marL="2743200" lvl="6" indent="0">
              <a:buNone/>
              <a:defRPr sz="1600" b="1"/>
            </a:lvl7pPr>
            <a:lvl8pPr marL="3200400" lvl="7" indent="0">
              <a:buNone/>
              <a:defRPr sz="1600" b="1"/>
            </a:lvl8pPr>
            <a:lvl9pPr marL="3657600" lvl="8" indent="0">
              <a:buNone/>
              <a:defRPr sz="1600" b="1"/>
            </a:lvl9pPr>
          </a:lstStyle>
          <a:p>
            <a:pPr lvl="0"/>
            <a:r>
              <a:rPr lang="en-US" altLang="en-US"/>
              <a:t>Click to edit Master text styles</a:t>
            </a:r>
          </a:p>
        </p:txBody>
      </p:sp>
      <p:sp>
        <p:nvSpPr>
          <p:cNvPr id="4" name="Content Placeholder 3"/>
          <p:cNvSpPr>
            <a:spLocks noGrp="1"/>
          </p:cNvSpPr>
          <p:nvPr>
            <p:ph idx="2"/>
          </p:nvPr>
        </p:nvSpPr>
        <p:spPr>
          <a:xfrm>
            <a:off x="200629" y="2356460"/>
            <a:ext cx="5796948" cy="4073179"/>
          </a:xfrm>
        </p:spPr>
        <p:txBody>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Text Placeholder 4"/>
          <p:cNvSpPr>
            <a:spLocks noGrp="1"/>
          </p:cNvSpPr>
          <p:nvPr>
            <p:ph type="body" idx="3"/>
          </p:nvPr>
        </p:nvSpPr>
        <p:spPr>
          <a:xfrm>
            <a:off x="6172200" y="1478509"/>
            <a:ext cx="5788427" cy="823912"/>
          </a:xfrm>
        </p:spPr>
        <p:txBody>
          <a:bodyPr anchor="b"/>
          <a:lstStyle>
            <a:lvl1pPr marL="0" lvl="0" indent="0">
              <a:buNone/>
              <a:defRPr sz="2400" b="1"/>
            </a:lvl1pPr>
            <a:lvl2pPr marL="457200" lvl="1" indent="0">
              <a:buNone/>
              <a:defRPr sz="2000" b="1"/>
            </a:lvl2pPr>
            <a:lvl3pPr marL="914400" lvl="2" indent="0">
              <a:buNone/>
              <a:defRPr sz="1800" b="1"/>
            </a:lvl3pPr>
            <a:lvl4pPr marL="1371600" lvl="3" indent="0">
              <a:buNone/>
              <a:defRPr sz="1600" b="1"/>
            </a:lvl4pPr>
            <a:lvl5pPr marL="1828800" lvl="4" indent="0">
              <a:buNone/>
              <a:defRPr sz="1600" b="1"/>
            </a:lvl5pPr>
            <a:lvl6pPr marL="2286000" lvl="5" indent="0">
              <a:buNone/>
              <a:defRPr sz="1600" b="1"/>
            </a:lvl6pPr>
            <a:lvl7pPr marL="2743200" lvl="6" indent="0">
              <a:buNone/>
              <a:defRPr sz="1600" b="1"/>
            </a:lvl7pPr>
            <a:lvl8pPr marL="3200400" lvl="7" indent="0">
              <a:buNone/>
              <a:defRPr sz="1600" b="1"/>
            </a:lvl8pPr>
            <a:lvl9pPr marL="3657600" lvl="8" indent="0">
              <a:buNone/>
              <a:defRPr sz="1600" b="1"/>
            </a:lvl9pPr>
          </a:lstStyle>
          <a:p>
            <a:pPr lvl="0"/>
            <a:r>
              <a:rPr lang="en-US" altLang="en-US"/>
              <a:t>Click to edit Master text styles</a:t>
            </a:r>
          </a:p>
        </p:txBody>
      </p:sp>
      <p:sp>
        <p:nvSpPr>
          <p:cNvPr id="6" name="Content Placeholder 5"/>
          <p:cNvSpPr>
            <a:spLocks noGrp="1"/>
          </p:cNvSpPr>
          <p:nvPr>
            <p:ph idx="4"/>
          </p:nvPr>
        </p:nvSpPr>
        <p:spPr>
          <a:xfrm>
            <a:off x="6172200" y="2356460"/>
            <a:ext cx="5788427" cy="4073179"/>
          </a:xfrm>
        </p:spPr>
        <p:txBody>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cxnSp>
        <p:nvCxnSpPr>
          <p:cNvPr id="11" name="直接连接符 10"/>
          <p:cNvCxnSpPr/>
          <p:nvPr/>
        </p:nvCxnSpPr>
        <p:spPr>
          <a:xfrm>
            <a:off x="200628" y="1002323"/>
            <a:ext cx="11760656" cy="0"/>
          </a:xfrm>
          <a:prstGeom prst="line">
            <a:avLst/>
          </a:prstGeom>
          <a:ln w="12700">
            <a:solidFill>
              <a:srgbClr val="14A599"/>
            </a:solidFill>
            <a:prstDash val="solid"/>
            <a:miter/>
          </a:ln>
        </p:spPr>
      </p:cxnSp>
      <p:sp>
        <p:nvSpPr>
          <p:cNvPr id="12" name="内容占位符 7"/>
          <p:cNvSpPr>
            <a:spLocks noGrp="1"/>
          </p:cNvSpPr>
          <p:nvPr>
            <p:ph idx="13"/>
          </p:nvPr>
        </p:nvSpPr>
        <p:spPr>
          <a:xfrm>
            <a:off x="200628" y="1002324"/>
            <a:ext cx="11760656" cy="515327"/>
          </a:xfrm>
        </p:spPr>
        <p:txBody>
          <a:bodyPr/>
          <a:lstStyle>
            <a:lvl1pPr marL="0" lvl="0" indent="0" algn="ctr">
              <a:buNone/>
              <a:defRPr i="1">
                <a:solidFill>
                  <a:srgbClr val="C00000"/>
                </a:solidFill>
              </a:defRPr>
            </a:lvl1pPr>
            <a:lvl2pPr marL="457200" lvl="1" indent="0">
              <a:buNone/>
            </a:lvl2pPr>
            <a:lvl3pPr marL="914400" lvl="2" indent="0">
              <a:buNone/>
            </a:lvl3pPr>
            <a:lvl4pPr marL="1371600" lvl="3" indent="0">
              <a:buNone/>
            </a:lvl4pPr>
            <a:lvl5pPr marL="1828800" lvl="4" indent="0">
              <a:buNone/>
            </a:lvl5pPr>
          </a:lstStyle>
          <a:p>
            <a:pPr lvl="0"/>
            <a:r>
              <a:rPr lang="en-US" altLang="en-US"/>
              <a:t>Click to edit Master text styles</a:t>
            </a:r>
          </a:p>
        </p:txBody>
      </p:sp>
      <p:sp>
        <p:nvSpPr>
          <p:cNvPr id="13" name="Date Placeholder 3"/>
          <p:cNvSpPr>
            <a:spLocks noGrp="1"/>
          </p:cNvSpPr>
          <p:nvPr>
            <p:ph type="dt" idx="14"/>
          </p:nvPr>
        </p:nvSpPr>
        <p:spPr>
          <a:xfrm>
            <a:off x="200628" y="6483677"/>
            <a:ext cx="4444199" cy="365125"/>
          </a:xfrm>
          <a:prstGeom prst="rect">
            <a:avLst/>
          </a:prstGeom>
        </p:spPr>
        <p:txBody>
          <a:bodyPr vert="horz" lIns="91440" tIns="45720" rIns="91440" bIns="45720" anchor="ctr"/>
          <a:lstStyle>
            <a:lvl1pPr lvl="0" algn="l">
              <a:defRPr sz="1200">
                <a:solidFill>
                  <a:schemeClr val="tx1">
                    <a:tint val="75000"/>
                  </a:schemeClr>
                </a:solidFill>
              </a:defRPr>
            </a:lvl1pPr>
          </a:lstStyle>
          <a:p>
            <a:r>
              <a:rPr lang="en-US" altLang="en-US"/>
              <a:t>Presenter Name &amp; Date of Presentation</a:t>
            </a:r>
          </a:p>
        </p:txBody>
      </p:sp>
      <p:sp>
        <p:nvSpPr>
          <p:cNvPr id="14" name="Footer Placeholder 4"/>
          <p:cNvSpPr>
            <a:spLocks noGrp="1"/>
          </p:cNvSpPr>
          <p:nvPr>
            <p:ph type="ftr" idx="15"/>
          </p:nvPr>
        </p:nvSpPr>
        <p:spPr>
          <a:xfrm>
            <a:off x="4644828" y="6483677"/>
            <a:ext cx="2902344" cy="365125"/>
          </a:xfrm>
          <a:prstGeom prst="rect">
            <a:avLst/>
          </a:prstGeom>
        </p:spPr>
        <p:txBody>
          <a:bodyPr vert="horz" lIns="91440" tIns="45720" rIns="91440" bIns="45720" anchor="ctr"/>
          <a:lstStyle>
            <a:lvl1pPr lvl="0" algn="ctr">
              <a:defRPr sz="1200">
                <a:solidFill>
                  <a:schemeClr val="tx1">
                    <a:tint val="75000"/>
                  </a:schemeClr>
                </a:solidFill>
              </a:defRPr>
            </a:lvl1pPr>
          </a:lstStyle>
          <a:p>
            <a:r>
              <a:rPr lang="en-US" altLang="en-US"/>
              <a:t>Title of Your Presentation</a:t>
            </a:r>
          </a:p>
        </p:txBody>
      </p:sp>
      <p:sp>
        <p:nvSpPr>
          <p:cNvPr id="15" name="Slide Number Placeholder 5"/>
          <p:cNvSpPr>
            <a:spLocks noGrp="1"/>
          </p:cNvSpPr>
          <p:nvPr>
            <p:ph type="sldNum" idx="16"/>
          </p:nvPr>
        </p:nvSpPr>
        <p:spPr>
          <a:xfrm>
            <a:off x="7547172" y="6483677"/>
            <a:ext cx="4413455" cy="365125"/>
          </a:xfrm>
          <a:prstGeom prst="rect">
            <a:avLst/>
          </a:prstGeom>
        </p:spPr>
        <p:txBody>
          <a:bodyPr vert="horz" lIns="91440" tIns="45720" rIns="91440" bIns="45720" anchor="ctr"/>
          <a:lstStyle>
            <a:lvl1pPr lvl="0" algn="r">
              <a:defRPr sz="1200">
                <a:solidFill>
                  <a:schemeClr val="tx1">
                    <a:tint val="75000"/>
                  </a:schemeClr>
                </a:solidFill>
              </a:defRPr>
            </a:lvl1pPr>
          </a:lstStyle>
          <a:p>
            <a:fld id="{ECA63D68-07A2-401A-A20B-4973DA7DBB26}" type="slidenum">
              <a:rPr lang="en-US" altLang="en-US"/>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00628" y="1709740"/>
            <a:ext cx="11778045" cy="2852737"/>
          </a:xfrm>
        </p:spPr>
        <p:txBody>
          <a:bodyPr anchor="b"/>
          <a:lstStyle>
            <a:lvl1pPr lvl="0">
              <a:defRPr sz="6000"/>
            </a:lvl1pPr>
          </a:lstStyle>
          <a:p>
            <a:r>
              <a:rPr lang="en-US" altLang="en-US"/>
              <a:t>Click to edit Master title style</a:t>
            </a:r>
          </a:p>
        </p:txBody>
      </p:sp>
      <p:sp>
        <p:nvSpPr>
          <p:cNvPr id="3" name="Text Placeholder 2"/>
          <p:cNvSpPr>
            <a:spLocks noGrp="1"/>
          </p:cNvSpPr>
          <p:nvPr>
            <p:ph type="body" idx="1"/>
          </p:nvPr>
        </p:nvSpPr>
        <p:spPr>
          <a:xfrm>
            <a:off x="200628" y="4589465"/>
            <a:ext cx="11778045" cy="1500187"/>
          </a:xfrm>
        </p:spPr>
        <p:txBody>
          <a:bodyPr/>
          <a:lstStyle>
            <a:lvl1pPr marL="0" lvl="0" indent="0" algn="ctr">
              <a:buNone/>
              <a:defRPr sz="2400">
                <a:solidFill>
                  <a:srgbClr val="C00000"/>
                </a:solidFill>
              </a:defRPr>
            </a:lvl1pPr>
            <a:lvl2pPr marL="457200" lvl="1" indent="0">
              <a:buNone/>
              <a:defRPr sz="2000">
                <a:solidFill>
                  <a:schemeClr val="tx1">
                    <a:tint val="75000"/>
                  </a:schemeClr>
                </a:solidFill>
              </a:defRPr>
            </a:lvl2pPr>
            <a:lvl3pPr marL="914400" lvl="2" indent="0">
              <a:buNone/>
              <a:defRPr sz="1800">
                <a:solidFill>
                  <a:schemeClr val="tx1">
                    <a:tint val="75000"/>
                  </a:schemeClr>
                </a:solidFill>
              </a:defRPr>
            </a:lvl3pPr>
            <a:lvl4pPr marL="1371600" lvl="3" indent="0">
              <a:buNone/>
              <a:defRPr sz="1600">
                <a:solidFill>
                  <a:schemeClr val="tx1">
                    <a:tint val="75000"/>
                  </a:schemeClr>
                </a:solidFill>
              </a:defRPr>
            </a:lvl4pPr>
            <a:lvl5pPr marL="1828800" lvl="4" indent="0">
              <a:buNone/>
              <a:defRPr sz="1600">
                <a:solidFill>
                  <a:schemeClr val="tx1">
                    <a:tint val="75000"/>
                  </a:schemeClr>
                </a:solidFill>
              </a:defRPr>
            </a:lvl5pPr>
            <a:lvl6pPr marL="2286000" lvl="5" indent="0">
              <a:buNone/>
              <a:defRPr sz="1600">
                <a:solidFill>
                  <a:schemeClr val="tx1">
                    <a:tint val="75000"/>
                  </a:schemeClr>
                </a:solidFill>
              </a:defRPr>
            </a:lvl6pPr>
            <a:lvl7pPr marL="2743200" lvl="6" indent="0">
              <a:buNone/>
              <a:defRPr sz="1600">
                <a:solidFill>
                  <a:schemeClr val="tx1">
                    <a:tint val="75000"/>
                  </a:schemeClr>
                </a:solidFill>
              </a:defRPr>
            </a:lvl7pPr>
            <a:lvl8pPr marL="3200400" lvl="7" indent="0">
              <a:buNone/>
              <a:defRPr sz="1600">
                <a:solidFill>
                  <a:schemeClr val="tx1">
                    <a:tint val="75000"/>
                  </a:schemeClr>
                </a:solidFill>
              </a:defRPr>
            </a:lvl8pPr>
            <a:lvl9pPr marL="3657600" lvl="8" indent="0">
              <a:buNone/>
              <a:defRPr sz="1600">
                <a:solidFill>
                  <a:schemeClr val="tx1">
                    <a:tint val="75000"/>
                  </a:schemeClr>
                </a:solidFill>
              </a:defRPr>
            </a:lvl9pPr>
          </a:lstStyle>
          <a:p>
            <a:pPr lvl="0"/>
            <a:r>
              <a:rPr lang="en-US" altLang="en-US"/>
              <a:t>Click to edit Master text styles</a:t>
            </a:r>
          </a:p>
        </p:txBody>
      </p:sp>
      <p:sp>
        <p:nvSpPr>
          <p:cNvPr id="7" name="Date Placeholder 3">
            <a:extLst>
              <a:ext uri="{FF2B5EF4-FFF2-40B4-BE49-F238E27FC236}">
                <a16:creationId xmlns:a16="http://schemas.microsoft.com/office/drawing/2014/main" id="{30243271-FCFC-604D-B032-508076E4E58B}"/>
              </a:ext>
            </a:extLst>
          </p:cNvPr>
          <p:cNvSpPr>
            <a:spLocks noGrp="1"/>
          </p:cNvSpPr>
          <p:nvPr>
            <p:ph type="dt" idx="2"/>
          </p:nvPr>
        </p:nvSpPr>
        <p:spPr>
          <a:xfrm>
            <a:off x="200628" y="6483677"/>
            <a:ext cx="4444199" cy="365125"/>
          </a:xfrm>
          <a:prstGeom prst="rect">
            <a:avLst/>
          </a:prstGeom>
        </p:spPr>
        <p:txBody>
          <a:bodyPr vert="horz" lIns="91440" tIns="45720" rIns="91440" bIns="45720" anchor="ctr"/>
          <a:lstStyle>
            <a:lvl1pPr lvl="0" algn="l">
              <a:defRPr sz="1200">
                <a:solidFill>
                  <a:schemeClr val="tx1">
                    <a:tint val="75000"/>
                  </a:schemeClr>
                </a:solidFill>
              </a:defRPr>
            </a:lvl1pPr>
          </a:lstStyle>
          <a:p>
            <a:r>
              <a:rPr lang="en-US" altLang="en-US"/>
              <a:t>Presenter Name &amp; Date of Presentation</a:t>
            </a:r>
          </a:p>
        </p:txBody>
      </p:sp>
      <p:sp>
        <p:nvSpPr>
          <p:cNvPr id="8" name="Footer Placeholder 4">
            <a:extLst>
              <a:ext uri="{FF2B5EF4-FFF2-40B4-BE49-F238E27FC236}">
                <a16:creationId xmlns:a16="http://schemas.microsoft.com/office/drawing/2014/main" id="{0E2C6FE3-F7F4-504F-AD71-7A7B2908B358}"/>
              </a:ext>
            </a:extLst>
          </p:cNvPr>
          <p:cNvSpPr>
            <a:spLocks noGrp="1"/>
          </p:cNvSpPr>
          <p:nvPr>
            <p:ph type="ftr" idx="3"/>
          </p:nvPr>
        </p:nvSpPr>
        <p:spPr>
          <a:xfrm>
            <a:off x="4644828" y="6483677"/>
            <a:ext cx="2902344" cy="365125"/>
          </a:xfrm>
          <a:prstGeom prst="rect">
            <a:avLst/>
          </a:prstGeom>
        </p:spPr>
        <p:txBody>
          <a:bodyPr vert="horz" lIns="91440" tIns="45720" rIns="91440" bIns="45720" anchor="ctr"/>
          <a:lstStyle>
            <a:lvl1pPr lvl="0" algn="ctr">
              <a:defRPr sz="1200">
                <a:solidFill>
                  <a:schemeClr val="tx1">
                    <a:tint val="75000"/>
                  </a:schemeClr>
                </a:solidFill>
              </a:defRPr>
            </a:lvl1pPr>
          </a:lstStyle>
          <a:p>
            <a:r>
              <a:rPr lang="en-US" altLang="en-US"/>
              <a:t>Title of Your Presentation</a:t>
            </a:r>
          </a:p>
        </p:txBody>
      </p:sp>
      <p:sp>
        <p:nvSpPr>
          <p:cNvPr id="9" name="Slide Number Placeholder 5">
            <a:extLst>
              <a:ext uri="{FF2B5EF4-FFF2-40B4-BE49-F238E27FC236}">
                <a16:creationId xmlns:a16="http://schemas.microsoft.com/office/drawing/2014/main" id="{DA220348-FA7B-A140-BA52-CC80467BBA70}"/>
              </a:ext>
            </a:extLst>
          </p:cNvPr>
          <p:cNvSpPr>
            <a:spLocks noGrp="1"/>
          </p:cNvSpPr>
          <p:nvPr>
            <p:ph type="sldNum" idx="4"/>
          </p:nvPr>
        </p:nvSpPr>
        <p:spPr>
          <a:xfrm>
            <a:off x="7547172" y="6483677"/>
            <a:ext cx="4413455" cy="365125"/>
          </a:xfrm>
          <a:prstGeom prst="rect">
            <a:avLst/>
          </a:prstGeom>
        </p:spPr>
        <p:txBody>
          <a:bodyPr vert="horz" lIns="91440" tIns="45720" rIns="91440" bIns="45720" anchor="ctr"/>
          <a:lstStyle>
            <a:lvl1pPr lvl="0" algn="r">
              <a:defRPr sz="1200">
                <a:solidFill>
                  <a:schemeClr val="tx1">
                    <a:tint val="75000"/>
                  </a:schemeClr>
                </a:solidFill>
              </a:defRPr>
            </a:lvl1pPr>
          </a:lstStyle>
          <a:p>
            <a:fld id="{3CBCAADD-CB90-48AF-ADF8-49F92EA57C8F}" type="slidenum">
              <a:rPr lang="en-US" altLang="en-US"/>
              <a:t>‹#›</a:t>
            </a:fld>
            <a:endParaRPr lang="en-US" altLang="en-US"/>
          </a:p>
        </p:txBody>
      </p:sp>
    </p:spTree>
    <p:extLst>
      <p:ext uri="{BB962C8B-B14F-4D97-AF65-F5344CB8AC3E}">
        <p14:creationId xmlns:p14="http://schemas.microsoft.com/office/powerpoint/2010/main" val="3608574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Click to edit Master title style</a:t>
            </a:r>
          </a:p>
        </p:txBody>
      </p:sp>
      <p:cxnSp>
        <p:nvCxnSpPr>
          <p:cNvPr id="7" name="直接连接符 6"/>
          <p:cNvCxnSpPr/>
          <p:nvPr/>
        </p:nvCxnSpPr>
        <p:spPr>
          <a:xfrm>
            <a:off x="200628" y="1002323"/>
            <a:ext cx="11760656" cy="0"/>
          </a:xfrm>
          <a:prstGeom prst="line">
            <a:avLst/>
          </a:prstGeom>
          <a:ln w="12700">
            <a:solidFill>
              <a:srgbClr val="14A599"/>
            </a:solidFill>
            <a:prstDash val="solid"/>
            <a:miter/>
          </a:ln>
        </p:spPr>
      </p:cxnSp>
      <p:sp>
        <p:nvSpPr>
          <p:cNvPr id="8" name="内容占位符 7"/>
          <p:cNvSpPr>
            <a:spLocks noGrp="1"/>
          </p:cNvSpPr>
          <p:nvPr>
            <p:ph idx="13"/>
          </p:nvPr>
        </p:nvSpPr>
        <p:spPr>
          <a:xfrm>
            <a:off x="200628" y="1002324"/>
            <a:ext cx="11760656" cy="515327"/>
          </a:xfrm>
        </p:spPr>
        <p:txBody>
          <a:bodyPr/>
          <a:lstStyle>
            <a:lvl1pPr marL="0" lvl="0" indent="0" algn="ctr">
              <a:buNone/>
              <a:defRPr i="1">
                <a:solidFill>
                  <a:srgbClr val="C00000"/>
                </a:solidFill>
              </a:defRPr>
            </a:lvl1pPr>
            <a:lvl2pPr marL="457200" lvl="1" indent="0">
              <a:buNone/>
            </a:lvl2pPr>
            <a:lvl3pPr marL="914400" lvl="2" indent="0">
              <a:buNone/>
            </a:lvl3pPr>
            <a:lvl4pPr marL="1371600" lvl="3" indent="0">
              <a:buNone/>
            </a:lvl4pPr>
            <a:lvl5pPr marL="1828800" lvl="4" indent="0">
              <a:buNone/>
            </a:lvl5pPr>
          </a:lstStyle>
          <a:p>
            <a:pPr lvl="0"/>
            <a:r>
              <a:rPr lang="en-US" altLang="en-US"/>
              <a:t>Click to edit Master text styles</a:t>
            </a:r>
          </a:p>
        </p:txBody>
      </p:sp>
      <p:sp>
        <p:nvSpPr>
          <p:cNvPr id="9" name="Date Placeholder 3"/>
          <p:cNvSpPr>
            <a:spLocks noGrp="1"/>
          </p:cNvSpPr>
          <p:nvPr>
            <p:ph type="dt" idx="2"/>
          </p:nvPr>
        </p:nvSpPr>
        <p:spPr>
          <a:xfrm>
            <a:off x="200628" y="6483677"/>
            <a:ext cx="4444199" cy="365125"/>
          </a:xfrm>
          <a:prstGeom prst="rect">
            <a:avLst/>
          </a:prstGeom>
        </p:spPr>
        <p:txBody>
          <a:bodyPr vert="horz" lIns="91440" tIns="45720" rIns="91440" bIns="45720" anchor="ctr"/>
          <a:lstStyle>
            <a:lvl1pPr lvl="0" algn="l">
              <a:defRPr sz="1200">
                <a:solidFill>
                  <a:schemeClr val="tx1">
                    <a:tint val="75000"/>
                  </a:schemeClr>
                </a:solidFill>
              </a:defRPr>
            </a:lvl1pPr>
          </a:lstStyle>
          <a:p>
            <a:r>
              <a:rPr lang="en-US" altLang="en-US"/>
              <a:t>Presenter Name &amp; Date of Presentation</a:t>
            </a:r>
          </a:p>
        </p:txBody>
      </p:sp>
      <p:sp>
        <p:nvSpPr>
          <p:cNvPr id="10" name="Footer Placeholder 4"/>
          <p:cNvSpPr>
            <a:spLocks noGrp="1"/>
          </p:cNvSpPr>
          <p:nvPr>
            <p:ph type="ftr" idx="3"/>
          </p:nvPr>
        </p:nvSpPr>
        <p:spPr>
          <a:xfrm>
            <a:off x="4644828" y="6483677"/>
            <a:ext cx="2902344" cy="365125"/>
          </a:xfrm>
          <a:prstGeom prst="rect">
            <a:avLst/>
          </a:prstGeom>
        </p:spPr>
        <p:txBody>
          <a:bodyPr vert="horz" lIns="91440" tIns="45720" rIns="91440" bIns="45720" anchor="ctr"/>
          <a:lstStyle>
            <a:lvl1pPr lvl="0" algn="ctr">
              <a:defRPr sz="1200">
                <a:solidFill>
                  <a:schemeClr val="tx1">
                    <a:tint val="75000"/>
                  </a:schemeClr>
                </a:solidFill>
              </a:defRPr>
            </a:lvl1pPr>
          </a:lstStyle>
          <a:p>
            <a:r>
              <a:rPr lang="en-US" altLang="en-US"/>
              <a:t>Title of Your Presentation</a:t>
            </a:r>
          </a:p>
        </p:txBody>
      </p:sp>
      <p:sp>
        <p:nvSpPr>
          <p:cNvPr id="11" name="Slide Number Placeholder 5"/>
          <p:cNvSpPr>
            <a:spLocks noGrp="1"/>
          </p:cNvSpPr>
          <p:nvPr>
            <p:ph type="sldNum" idx="4"/>
          </p:nvPr>
        </p:nvSpPr>
        <p:spPr>
          <a:xfrm>
            <a:off x="7547172" y="6483677"/>
            <a:ext cx="4413455" cy="365125"/>
          </a:xfrm>
          <a:prstGeom prst="rect">
            <a:avLst/>
          </a:prstGeom>
        </p:spPr>
        <p:txBody>
          <a:bodyPr vert="horz" lIns="91440" tIns="45720" rIns="91440" bIns="45720" anchor="ctr"/>
          <a:lstStyle>
            <a:lvl1pPr lvl="0" algn="r">
              <a:defRPr sz="1200">
                <a:solidFill>
                  <a:schemeClr val="tx1">
                    <a:tint val="75000"/>
                  </a:schemeClr>
                </a:solidFill>
              </a:defRPr>
            </a:lvl1pPr>
          </a:lstStyle>
          <a:p>
            <a:fld id="{273DDEFB-659A-4623-8D98-8AC62A6A2C54}" type="slidenum">
              <a:rPr lang="en-US" altLang="en-US"/>
              <a:t>‹#›</a:t>
            </a:fld>
            <a:endParaRPr lang="en-US"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空白">
    <p:spTree>
      <p:nvGrpSpPr>
        <p:cNvPr id="1" name=""/>
        <p:cNvGrpSpPr/>
        <p:nvPr/>
      </p:nvGrpSpPr>
      <p:grpSpPr>
        <a:xfrm>
          <a:off x="0" y="0"/>
          <a:ext cx="0" cy="0"/>
          <a:chOff x="0" y="0"/>
          <a:chExt cx="0" cy="0"/>
        </a:xfrm>
      </p:grpSpPr>
      <p:sp>
        <p:nvSpPr>
          <p:cNvPr id="5" name="Date Placeholder 3"/>
          <p:cNvSpPr>
            <a:spLocks noGrp="1"/>
          </p:cNvSpPr>
          <p:nvPr>
            <p:ph type="dt" idx="2"/>
          </p:nvPr>
        </p:nvSpPr>
        <p:spPr>
          <a:xfrm>
            <a:off x="200628" y="6483677"/>
            <a:ext cx="4444199" cy="365125"/>
          </a:xfrm>
          <a:prstGeom prst="rect">
            <a:avLst/>
          </a:prstGeom>
        </p:spPr>
        <p:txBody>
          <a:bodyPr vert="horz" lIns="91440" tIns="45720" rIns="91440" bIns="45720" anchor="ctr"/>
          <a:lstStyle>
            <a:lvl1pPr lvl="0" algn="l">
              <a:defRPr sz="1200">
                <a:solidFill>
                  <a:schemeClr val="tx1">
                    <a:tint val="75000"/>
                  </a:schemeClr>
                </a:solidFill>
              </a:defRPr>
            </a:lvl1pPr>
          </a:lstStyle>
          <a:p>
            <a:r>
              <a:rPr lang="en-US" altLang="en-US"/>
              <a:t>Presenter Name &amp; Date of Presentation</a:t>
            </a:r>
          </a:p>
        </p:txBody>
      </p:sp>
      <p:sp>
        <p:nvSpPr>
          <p:cNvPr id="6" name="Footer Placeholder 4"/>
          <p:cNvSpPr>
            <a:spLocks noGrp="1"/>
          </p:cNvSpPr>
          <p:nvPr>
            <p:ph type="ftr" idx="3"/>
          </p:nvPr>
        </p:nvSpPr>
        <p:spPr>
          <a:xfrm>
            <a:off x="4644828" y="6483677"/>
            <a:ext cx="2902344" cy="365125"/>
          </a:xfrm>
          <a:prstGeom prst="rect">
            <a:avLst/>
          </a:prstGeom>
        </p:spPr>
        <p:txBody>
          <a:bodyPr vert="horz" lIns="91440" tIns="45720" rIns="91440" bIns="45720" anchor="ctr"/>
          <a:lstStyle>
            <a:lvl1pPr lvl="0" algn="ctr">
              <a:defRPr sz="1200">
                <a:solidFill>
                  <a:schemeClr val="tx1">
                    <a:tint val="75000"/>
                  </a:schemeClr>
                </a:solidFill>
              </a:defRPr>
            </a:lvl1pPr>
          </a:lstStyle>
          <a:p>
            <a:r>
              <a:rPr lang="en-US" altLang="en-US"/>
              <a:t>Title of Your Presentation</a:t>
            </a:r>
          </a:p>
        </p:txBody>
      </p:sp>
      <p:sp>
        <p:nvSpPr>
          <p:cNvPr id="7" name="Slide Number Placeholder 5"/>
          <p:cNvSpPr>
            <a:spLocks noGrp="1"/>
          </p:cNvSpPr>
          <p:nvPr>
            <p:ph type="sldNum" idx="4"/>
          </p:nvPr>
        </p:nvSpPr>
        <p:spPr>
          <a:xfrm>
            <a:off x="7547172" y="6483677"/>
            <a:ext cx="4413455" cy="365125"/>
          </a:xfrm>
          <a:prstGeom prst="rect">
            <a:avLst/>
          </a:prstGeom>
        </p:spPr>
        <p:txBody>
          <a:bodyPr vert="horz" lIns="91440" tIns="45720" rIns="91440" bIns="45720" anchor="ctr"/>
          <a:lstStyle>
            <a:lvl1pPr lvl="0" algn="r">
              <a:defRPr sz="1200">
                <a:solidFill>
                  <a:schemeClr val="tx1">
                    <a:tint val="75000"/>
                  </a:schemeClr>
                </a:solidFill>
              </a:defRPr>
            </a:lvl1pPr>
          </a:lstStyle>
          <a:p>
            <a:fld id="{67981F3A-585D-41AB-9035-C90257BA6E88}" type="slidenum">
              <a:rPr lang="en-US" altLang="en-US"/>
              <a:t>‹#›</a:t>
            </a:fld>
            <a:endParaRPr lang="en-US"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00628" y="150473"/>
            <a:ext cx="4571397" cy="1338587"/>
          </a:xfrm>
        </p:spPr>
        <p:txBody>
          <a:bodyPr anchor="b"/>
          <a:lstStyle>
            <a:lvl1pPr lvl="0">
              <a:defRPr sz="3200"/>
            </a:lvl1pPr>
          </a:lstStyle>
          <a:p>
            <a:r>
              <a:rPr lang="en-US" altLang="en-US"/>
              <a:t>Click to edit Master title style</a:t>
            </a:r>
          </a:p>
        </p:txBody>
      </p:sp>
      <p:sp>
        <p:nvSpPr>
          <p:cNvPr id="3" name="Content Placeholder 2"/>
          <p:cNvSpPr>
            <a:spLocks noGrp="1"/>
          </p:cNvSpPr>
          <p:nvPr>
            <p:ph idx="1"/>
          </p:nvPr>
        </p:nvSpPr>
        <p:spPr>
          <a:xfrm>
            <a:off x="5183187" y="150472"/>
            <a:ext cx="6777439" cy="6227180"/>
          </a:xfrm>
        </p:spPr>
        <p:txBody>
          <a:bodyPr/>
          <a:lstStyle>
            <a:lvl1pPr lvl="0">
              <a:defRPr sz="3200"/>
            </a:lvl1pPr>
            <a:lvl2pPr lvl="1">
              <a:defRPr sz="2800"/>
            </a:lvl2pPr>
            <a:lvl3pPr lvl="2">
              <a:defRPr sz="2400"/>
            </a:lvl3pPr>
            <a:lvl4pPr lvl="3">
              <a:defRPr sz="2000"/>
            </a:lvl4pPr>
            <a:lvl5pPr lvl="4">
              <a:defRPr sz="2000"/>
            </a:lvl5pPr>
            <a:lvl6pPr lvl="5">
              <a:defRPr sz="2000"/>
            </a:lvl6pPr>
            <a:lvl7pPr lvl="6">
              <a:defRPr sz="2000"/>
            </a:lvl7pPr>
            <a:lvl8pPr lvl="7">
              <a:defRPr sz="2000"/>
            </a:lvl8pPr>
            <a:lvl9pPr lvl="8">
              <a:defRPr sz="2000"/>
            </a:lvl9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Text Placeholder 3"/>
          <p:cNvSpPr>
            <a:spLocks noGrp="1"/>
          </p:cNvSpPr>
          <p:nvPr>
            <p:ph type="body" idx="2"/>
          </p:nvPr>
        </p:nvSpPr>
        <p:spPr>
          <a:xfrm>
            <a:off x="200628" y="2057400"/>
            <a:ext cx="4571397" cy="4320251"/>
          </a:xfrm>
        </p:spPr>
        <p:txBody>
          <a:bodyPr/>
          <a:lstStyle>
            <a:lvl1pPr marL="0" lvl="0" indent="0">
              <a:buNone/>
              <a:defRPr sz="1600"/>
            </a:lvl1pPr>
            <a:lvl2pPr marL="457200" lvl="1" indent="0">
              <a:buNone/>
              <a:defRPr sz="1400"/>
            </a:lvl2pPr>
            <a:lvl3pPr marL="914400" lvl="2" indent="0">
              <a:buNone/>
              <a:defRPr sz="1200"/>
            </a:lvl3pPr>
            <a:lvl4pPr marL="1371600" lvl="3" indent="0">
              <a:buNone/>
              <a:defRPr sz="1000"/>
            </a:lvl4pPr>
            <a:lvl5pPr marL="1828800" lvl="4" indent="0">
              <a:buNone/>
              <a:defRPr sz="1000"/>
            </a:lvl5pPr>
            <a:lvl6pPr marL="2286000" lvl="5" indent="0">
              <a:buNone/>
              <a:defRPr sz="1000"/>
            </a:lvl6pPr>
            <a:lvl7pPr marL="2743200" lvl="6" indent="0">
              <a:buNone/>
              <a:defRPr sz="1000"/>
            </a:lvl7pPr>
            <a:lvl8pPr marL="3200400" lvl="7" indent="0">
              <a:buNone/>
              <a:defRPr sz="1000"/>
            </a:lvl8pPr>
            <a:lvl9pPr marL="3657600" lvl="8" indent="0">
              <a:buNone/>
              <a:defRPr sz="1000"/>
            </a:lvl9pPr>
          </a:lstStyle>
          <a:p>
            <a:pPr lvl="0"/>
            <a:r>
              <a:rPr lang="en-US" altLang="en-US"/>
              <a:t>Click to edit Master text styles</a:t>
            </a:r>
          </a:p>
        </p:txBody>
      </p:sp>
      <p:cxnSp>
        <p:nvCxnSpPr>
          <p:cNvPr id="9" name="直接连接符 8"/>
          <p:cNvCxnSpPr/>
          <p:nvPr/>
        </p:nvCxnSpPr>
        <p:spPr>
          <a:xfrm>
            <a:off x="200628" y="1489059"/>
            <a:ext cx="4571397" cy="0"/>
          </a:xfrm>
          <a:prstGeom prst="line">
            <a:avLst/>
          </a:prstGeom>
          <a:ln w="12700">
            <a:solidFill>
              <a:srgbClr val="14A599"/>
            </a:solidFill>
            <a:prstDash val="solid"/>
            <a:miter/>
          </a:ln>
        </p:spPr>
      </p:cxnSp>
      <p:sp>
        <p:nvSpPr>
          <p:cNvPr id="11" name="内容占位符 7"/>
          <p:cNvSpPr>
            <a:spLocks noGrp="1"/>
          </p:cNvSpPr>
          <p:nvPr>
            <p:ph idx="14"/>
          </p:nvPr>
        </p:nvSpPr>
        <p:spPr>
          <a:xfrm>
            <a:off x="199969" y="1489060"/>
            <a:ext cx="4572056" cy="515327"/>
          </a:xfrm>
        </p:spPr>
        <p:txBody>
          <a:bodyPr/>
          <a:lstStyle>
            <a:lvl1pPr marL="0" lvl="0" indent="0" algn="ctr">
              <a:buNone/>
              <a:defRPr i="1">
                <a:solidFill>
                  <a:srgbClr val="C00000"/>
                </a:solidFill>
              </a:defRPr>
            </a:lvl1pPr>
            <a:lvl2pPr marL="457200" lvl="1" indent="0">
              <a:buNone/>
            </a:lvl2pPr>
            <a:lvl3pPr marL="914400" lvl="2" indent="0">
              <a:buNone/>
            </a:lvl3pPr>
            <a:lvl4pPr marL="1371600" lvl="3" indent="0">
              <a:buNone/>
            </a:lvl4pPr>
            <a:lvl5pPr marL="1828800" lvl="4" indent="0">
              <a:buNone/>
            </a:lvl5pPr>
          </a:lstStyle>
          <a:p>
            <a:pPr lvl="0"/>
            <a:r>
              <a:rPr lang="en-US" altLang="en-US"/>
              <a:t>Click to edit Master text styles</a:t>
            </a:r>
          </a:p>
        </p:txBody>
      </p:sp>
      <p:sp>
        <p:nvSpPr>
          <p:cNvPr id="10" name="Date Placeholder 3"/>
          <p:cNvSpPr>
            <a:spLocks noGrp="1"/>
          </p:cNvSpPr>
          <p:nvPr>
            <p:ph type="dt" idx="15"/>
          </p:nvPr>
        </p:nvSpPr>
        <p:spPr>
          <a:xfrm>
            <a:off x="200628" y="6483677"/>
            <a:ext cx="4444199" cy="365125"/>
          </a:xfrm>
          <a:prstGeom prst="rect">
            <a:avLst/>
          </a:prstGeom>
        </p:spPr>
        <p:txBody>
          <a:bodyPr vert="horz" lIns="91440" tIns="45720" rIns="91440" bIns="45720" anchor="ctr"/>
          <a:lstStyle>
            <a:lvl1pPr lvl="0" algn="l">
              <a:defRPr sz="1200">
                <a:solidFill>
                  <a:schemeClr val="tx1">
                    <a:tint val="75000"/>
                  </a:schemeClr>
                </a:solidFill>
              </a:defRPr>
            </a:lvl1pPr>
          </a:lstStyle>
          <a:p>
            <a:r>
              <a:rPr lang="en-US" altLang="en-US"/>
              <a:t>Presenter Name &amp; Date of Presentation</a:t>
            </a:r>
          </a:p>
        </p:txBody>
      </p:sp>
      <p:sp>
        <p:nvSpPr>
          <p:cNvPr id="12" name="Footer Placeholder 4"/>
          <p:cNvSpPr>
            <a:spLocks noGrp="1"/>
          </p:cNvSpPr>
          <p:nvPr>
            <p:ph type="ftr" idx="3"/>
          </p:nvPr>
        </p:nvSpPr>
        <p:spPr>
          <a:xfrm>
            <a:off x="4644828" y="6483677"/>
            <a:ext cx="2902344" cy="365125"/>
          </a:xfrm>
          <a:prstGeom prst="rect">
            <a:avLst/>
          </a:prstGeom>
        </p:spPr>
        <p:txBody>
          <a:bodyPr vert="horz" lIns="91440" tIns="45720" rIns="91440" bIns="45720" anchor="ctr"/>
          <a:lstStyle>
            <a:lvl1pPr lvl="0" algn="ctr">
              <a:defRPr sz="1200">
                <a:solidFill>
                  <a:schemeClr val="tx1">
                    <a:tint val="75000"/>
                  </a:schemeClr>
                </a:solidFill>
              </a:defRPr>
            </a:lvl1pPr>
          </a:lstStyle>
          <a:p>
            <a:r>
              <a:rPr lang="en-US" altLang="en-US"/>
              <a:t>Title of Your Presentation</a:t>
            </a:r>
          </a:p>
        </p:txBody>
      </p:sp>
      <p:sp>
        <p:nvSpPr>
          <p:cNvPr id="13" name="Slide Number Placeholder 5"/>
          <p:cNvSpPr>
            <a:spLocks noGrp="1"/>
          </p:cNvSpPr>
          <p:nvPr>
            <p:ph type="sldNum" idx="4"/>
          </p:nvPr>
        </p:nvSpPr>
        <p:spPr>
          <a:xfrm>
            <a:off x="7547172" y="6483677"/>
            <a:ext cx="4413455" cy="365125"/>
          </a:xfrm>
          <a:prstGeom prst="rect">
            <a:avLst/>
          </a:prstGeom>
        </p:spPr>
        <p:txBody>
          <a:bodyPr vert="horz" lIns="91440" tIns="45720" rIns="91440" bIns="45720" anchor="ctr"/>
          <a:lstStyle>
            <a:lvl1pPr lvl="0" algn="r">
              <a:defRPr sz="1200">
                <a:solidFill>
                  <a:schemeClr val="tx1">
                    <a:tint val="75000"/>
                  </a:schemeClr>
                </a:solidFill>
              </a:defRPr>
            </a:lvl1pPr>
          </a:lstStyle>
          <a:p>
            <a:fld id="{41B4D97F-91FC-44FE-A67F-7D086D8A5CB5}" type="slidenum">
              <a:rPr lang="en-US" altLang="en-US"/>
              <a:t>‹#›</a:t>
            </a:fld>
            <a:endParaRPr lang="en-US"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00628" y="149401"/>
            <a:ext cx="4571397" cy="1339659"/>
          </a:xfrm>
        </p:spPr>
        <p:txBody>
          <a:bodyPr anchor="b"/>
          <a:lstStyle>
            <a:lvl1pPr lvl="0">
              <a:defRPr sz="3200"/>
            </a:lvl1pPr>
          </a:lstStyle>
          <a:p>
            <a:r>
              <a:rPr lang="en-US" altLang="en-US"/>
              <a:t>Click to edit Master title style</a:t>
            </a:r>
          </a:p>
        </p:txBody>
      </p:sp>
      <p:sp>
        <p:nvSpPr>
          <p:cNvPr id="3" name="Picture Placeholder 2"/>
          <p:cNvSpPr>
            <a:spLocks noGrp="1" noChangeAspect="1"/>
          </p:cNvSpPr>
          <p:nvPr>
            <p:ph type="pic" idx="1"/>
          </p:nvPr>
        </p:nvSpPr>
        <p:spPr>
          <a:xfrm>
            <a:off x="5183187" y="150472"/>
            <a:ext cx="6777439" cy="6250328"/>
          </a:xfrm>
        </p:spPr>
        <p:txBody>
          <a:bodyPr anchor="t"/>
          <a:lstStyle>
            <a:lvl1pPr marL="0" lvl="0" indent="0">
              <a:buNone/>
              <a:defRPr sz="3200"/>
            </a:lvl1pPr>
            <a:lvl2pPr marL="457200" lvl="1" indent="0">
              <a:buNone/>
              <a:defRPr sz="2800"/>
            </a:lvl2pPr>
            <a:lvl3pPr marL="914400" lvl="2" indent="0">
              <a:buNone/>
              <a:defRPr sz="2400"/>
            </a:lvl3pPr>
            <a:lvl4pPr marL="1371600" lvl="3" indent="0">
              <a:buNone/>
              <a:defRPr sz="2000"/>
            </a:lvl4pPr>
            <a:lvl5pPr marL="1828800" lvl="4" indent="0">
              <a:buNone/>
              <a:defRPr sz="2000"/>
            </a:lvl5pPr>
            <a:lvl6pPr marL="2286000" lvl="5" indent="0">
              <a:buNone/>
              <a:defRPr sz="2000"/>
            </a:lvl6pPr>
            <a:lvl7pPr marL="2743200" lvl="6" indent="0">
              <a:buNone/>
              <a:defRPr sz="2000"/>
            </a:lvl7pPr>
            <a:lvl8pPr marL="3200400" lvl="7" indent="0">
              <a:buNone/>
              <a:defRPr sz="2000"/>
            </a:lvl8pPr>
            <a:lvl9pPr marL="3657600" lvl="8" indent="0">
              <a:buNone/>
              <a:defRPr sz="2000"/>
            </a:lvl9pPr>
          </a:lstStyle>
          <a:p>
            <a:r>
              <a:rPr lang="en-US" altLang="en-US"/>
              <a:t>Click icon to add picture</a:t>
            </a:r>
          </a:p>
        </p:txBody>
      </p:sp>
      <p:sp>
        <p:nvSpPr>
          <p:cNvPr id="4" name="Text Placeholder 3"/>
          <p:cNvSpPr>
            <a:spLocks noGrp="1"/>
          </p:cNvSpPr>
          <p:nvPr>
            <p:ph type="body" idx="2"/>
          </p:nvPr>
        </p:nvSpPr>
        <p:spPr>
          <a:xfrm>
            <a:off x="200628" y="2057400"/>
            <a:ext cx="4571397" cy="4343400"/>
          </a:xfrm>
        </p:spPr>
        <p:txBody>
          <a:bodyPr/>
          <a:lstStyle>
            <a:lvl1pPr marL="0" lvl="0" indent="0">
              <a:buNone/>
              <a:defRPr sz="1600"/>
            </a:lvl1pPr>
            <a:lvl2pPr marL="457200" lvl="1" indent="0">
              <a:buNone/>
              <a:defRPr sz="1400"/>
            </a:lvl2pPr>
            <a:lvl3pPr marL="914400" lvl="2" indent="0">
              <a:buNone/>
              <a:defRPr sz="1200"/>
            </a:lvl3pPr>
            <a:lvl4pPr marL="1371600" lvl="3" indent="0">
              <a:buNone/>
              <a:defRPr sz="1000"/>
            </a:lvl4pPr>
            <a:lvl5pPr marL="1828800" lvl="4" indent="0">
              <a:buNone/>
              <a:defRPr sz="1000"/>
            </a:lvl5pPr>
            <a:lvl6pPr marL="2286000" lvl="5" indent="0">
              <a:buNone/>
              <a:defRPr sz="1000"/>
            </a:lvl6pPr>
            <a:lvl7pPr marL="2743200" lvl="6" indent="0">
              <a:buNone/>
              <a:defRPr sz="1000"/>
            </a:lvl7pPr>
            <a:lvl8pPr marL="3200400" lvl="7" indent="0">
              <a:buNone/>
              <a:defRPr sz="1000"/>
            </a:lvl8pPr>
            <a:lvl9pPr marL="3657600" lvl="8" indent="0">
              <a:buNone/>
              <a:defRPr sz="1000"/>
            </a:lvl9pPr>
          </a:lstStyle>
          <a:p>
            <a:pPr lvl="0"/>
            <a:r>
              <a:rPr lang="en-US" altLang="en-US"/>
              <a:t>Click to edit Master text styles</a:t>
            </a:r>
          </a:p>
        </p:txBody>
      </p:sp>
      <p:cxnSp>
        <p:nvCxnSpPr>
          <p:cNvPr id="9" name="直接连接符 8"/>
          <p:cNvCxnSpPr/>
          <p:nvPr/>
        </p:nvCxnSpPr>
        <p:spPr>
          <a:xfrm>
            <a:off x="200628" y="1489059"/>
            <a:ext cx="4571397" cy="0"/>
          </a:xfrm>
          <a:prstGeom prst="line">
            <a:avLst/>
          </a:prstGeom>
          <a:ln w="12700">
            <a:solidFill>
              <a:srgbClr val="14A599"/>
            </a:solidFill>
            <a:prstDash val="solid"/>
            <a:miter/>
          </a:ln>
        </p:spPr>
      </p:cxnSp>
      <p:sp>
        <p:nvSpPr>
          <p:cNvPr id="10" name="内容占位符 7"/>
          <p:cNvSpPr>
            <a:spLocks noGrp="1"/>
          </p:cNvSpPr>
          <p:nvPr>
            <p:ph idx="14"/>
          </p:nvPr>
        </p:nvSpPr>
        <p:spPr>
          <a:xfrm>
            <a:off x="199969" y="1489060"/>
            <a:ext cx="4572056" cy="515327"/>
          </a:xfrm>
        </p:spPr>
        <p:txBody>
          <a:bodyPr/>
          <a:lstStyle>
            <a:lvl1pPr marL="0" lvl="0" indent="0" algn="ctr">
              <a:buNone/>
              <a:defRPr i="1">
                <a:solidFill>
                  <a:srgbClr val="C00000"/>
                </a:solidFill>
              </a:defRPr>
            </a:lvl1pPr>
            <a:lvl2pPr marL="457200" lvl="1" indent="0">
              <a:buNone/>
            </a:lvl2pPr>
            <a:lvl3pPr marL="914400" lvl="2" indent="0">
              <a:buNone/>
            </a:lvl3pPr>
            <a:lvl4pPr marL="1371600" lvl="3" indent="0">
              <a:buNone/>
            </a:lvl4pPr>
            <a:lvl5pPr marL="1828800" lvl="4" indent="0">
              <a:buNone/>
            </a:lvl5pPr>
          </a:lstStyle>
          <a:p>
            <a:pPr lvl="0"/>
            <a:r>
              <a:rPr lang="en-US" altLang="en-US"/>
              <a:t>Click to edit Master text styles</a:t>
            </a:r>
          </a:p>
        </p:txBody>
      </p:sp>
      <p:sp>
        <p:nvSpPr>
          <p:cNvPr id="11" name="Date Placeholder 3"/>
          <p:cNvSpPr>
            <a:spLocks noGrp="1"/>
          </p:cNvSpPr>
          <p:nvPr>
            <p:ph type="dt" idx="15"/>
          </p:nvPr>
        </p:nvSpPr>
        <p:spPr>
          <a:xfrm>
            <a:off x="200628" y="6483677"/>
            <a:ext cx="4444199" cy="365125"/>
          </a:xfrm>
          <a:prstGeom prst="rect">
            <a:avLst/>
          </a:prstGeom>
        </p:spPr>
        <p:txBody>
          <a:bodyPr vert="horz" lIns="91440" tIns="45720" rIns="91440" bIns="45720" anchor="ctr"/>
          <a:lstStyle>
            <a:lvl1pPr lvl="0" algn="l">
              <a:defRPr sz="1200">
                <a:solidFill>
                  <a:schemeClr val="tx1">
                    <a:tint val="75000"/>
                  </a:schemeClr>
                </a:solidFill>
              </a:defRPr>
            </a:lvl1pPr>
          </a:lstStyle>
          <a:p>
            <a:r>
              <a:rPr lang="en-US" altLang="en-US"/>
              <a:t>Presenter Name &amp; Date of Presentation</a:t>
            </a:r>
          </a:p>
        </p:txBody>
      </p:sp>
      <p:sp>
        <p:nvSpPr>
          <p:cNvPr id="12" name="Footer Placeholder 4"/>
          <p:cNvSpPr>
            <a:spLocks noGrp="1"/>
          </p:cNvSpPr>
          <p:nvPr>
            <p:ph type="ftr" idx="3"/>
          </p:nvPr>
        </p:nvSpPr>
        <p:spPr>
          <a:xfrm>
            <a:off x="4644828" y="6483677"/>
            <a:ext cx="2902344" cy="365125"/>
          </a:xfrm>
          <a:prstGeom prst="rect">
            <a:avLst/>
          </a:prstGeom>
        </p:spPr>
        <p:txBody>
          <a:bodyPr vert="horz" lIns="91440" tIns="45720" rIns="91440" bIns="45720" anchor="ctr"/>
          <a:lstStyle>
            <a:lvl1pPr lvl="0" algn="ctr">
              <a:defRPr sz="1200">
                <a:solidFill>
                  <a:schemeClr val="tx1">
                    <a:tint val="75000"/>
                  </a:schemeClr>
                </a:solidFill>
              </a:defRPr>
            </a:lvl1pPr>
          </a:lstStyle>
          <a:p>
            <a:r>
              <a:rPr lang="en-US" altLang="en-US"/>
              <a:t>Title of Your Presentation</a:t>
            </a:r>
          </a:p>
        </p:txBody>
      </p:sp>
      <p:sp>
        <p:nvSpPr>
          <p:cNvPr id="13" name="Slide Number Placeholder 5"/>
          <p:cNvSpPr>
            <a:spLocks noGrp="1"/>
          </p:cNvSpPr>
          <p:nvPr>
            <p:ph type="sldNum" idx="4"/>
          </p:nvPr>
        </p:nvSpPr>
        <p:spPr>
          <a:xfrm>
            <a:off x="7547172" y="6483677"/>
            <a:ext cx="4413455" cy="365125"/>
          </a:xfrm>
          <a:prstGeom prst="rect">
            <a:avLst/>
          </a:prstGeom>
        </p:spPr>
        <p:txBody>
          <a:bodyPr vert="horz" lIns="91440" tIns="45720" rIns="91440" bIns="45720" anchor="ctr"/>
          <a:lstStyle>
            <a:lvl1pPr lvl="0" algn="r">
              <a:defRPr sz="1200">
                <a:solidFill>
                  <a:schemeClr val="tx1">
                    <a:tint val="75000"/>
                  </a:schemeClr>
                </a:solidFill>
              </a:defRPr>
            </a:lvl1pPr>
          </a:lstStyle>
          <a:p>
            <a:fld id="{A290DCEF-5E49-481C-A48F-9C99645471CF}" type="slidenum">
              <a:rPr lang="en-US" altLang="en-US"/>
              <a:t>‹#›</a:t>
            </a:fld>
            <a:endParaRPr lang="en-US"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Click to edit Master title style</a:t>
            </a:r>
            <a:endParaRPr lang="zh-CN" altLang="zh-CN"/>
          </a:p>
        </p:txBody>
      </p:sp>
      <p:sp>
        <p:nvSpPr>
          <p:cNvPr id="6" name="Date Placeholder 3"/>
          <p:cNvSpPr>
            <a:spLocks noGrp="1"/>
          </p:cNvSpPr>
          <p:nvPr>
            <p:ph type="dt" idx="2"/>
          </p:nvPr>
        </p:nvSpPr>
        <p:spPr>
          <a:xfrm>
            <a:off x="200628" y="6483677"/>
            <a:ext cx="4444199" cy="365125"/>
          </a:xfrm>
          <a:prstGeom prst="rect">
            <a:avLst/>
          </a:prstGeom>
        </p:spPr>
        <p:txBody>
          <a:bodyPr vert="horz" lIns="91440" tIns="45720" rIns="91440" bIns="45720" anchor="ctr"/>
          <a:lstStyle>
            <a:lvl1pPr lvl="0" algn="l">
              <a:defRPr sz="1200">
                <a:solidFill>
                  <a:schemeClr val="tx1">
                    <a:tint val="75000"/>
                  </a:schemeClr>
                </a:solidFill>
              </a:defRPr>
            </a:lvl1pPr>
          </a:lstStyle>
          <a:p>
            <a:r>
              <a:rPr lang="en-US" altLang="en-US"/>
              <a:t>Presenter Name &amp; Date of Presentation</a:t>
            </a:r>
          </a:p>
        </p:txBody>
      </p:sp>
      <p:sp>
        <p:nvSpPr>
          <p:cNvPr id="7" name="Footer Placeholder 4"/>
          <p:cNvSpPr>
            <a:spLocks noGrp="1"/>
          </p:cNvSpPr>
          <p:nvPr>
            <p:ph type="ftr" idx="3"/>
          </p:nvPr>
        </p:nvSpPr>
        <p:spPr>
          <a:xfrm>
            <a:off x="4644828" y="6483677"/>
            <a:ext cx="2902344" cy="365125"/>
          </a:xfrm>
          <a:prstGeom prst="rect">
            <a:avLst/>
          </a:prstGeom>
        </p:spPr>
        <p:txBody>
          <a:bodyPr vert="horz" lIns="91440" tIns="45720" rIns="91440" bIns="45720" anchor="ctr"/>
          <a:lstStyle>
            <a:lvl1pPr lvl="0" algn="ctr">
              <a:defRPr sz="1200">
                <a:solidFill>
                  <a:schemeClr val="tx1">
                    <a:tint val="75000"/>
                  </a:schemeClr>
                </a:solidFill>
              </a:defRPr>
            </a:lvl1pPr>
          </a:lstStyle>
          <a:p>
            <a:r>
              <a:rPr lang="en-US" altLang="en-US"/>
              <a:t>Title of Your Presentation</a:t>
            </a:r>
          </a:p>
        </p:txBody>
      </p:sp>
      <p:sp>
        <p:nvSpPr>
          <p:cNvPr id="8" name="Slide Number Placeholder 5"/>
          <p:cNvSpPr>
            <a:spLocks noGrp="1"/>
          </p:cNvSpPr>
          <p:nvPr>
            <p:ph type="sldNum" idx="4"/>
          </p:nvPr>
        </p:nvSpPr>
        <p:spPr>
          <a:xfrm>
            <a:off x="7547172" y="6483677"/>
            <a:ext cx="4413455" cy="365125"/>
          </a:xfrm>
          <a:prstGeom prst="rect">
            <a:avLst/>
          </a:prstGeom>
        </p:spPr>
        <p:txBody>
          <a:bodyPr vert="horz" lIns="91440" tIns="45720" rIns="91440" bIns="45720" anchor="ctr"/>
          <a:lstStyle>
            <a:lvl1pPr lvl="0" algn="r">
              <a:defRPr sz="1200">
                <a:solidFill>
                  <a:schemeClr val="tx1">
                    <a:tint val="75000"/>
                  </a:schemeClr>
                </a:solidFill>
              </a:defRPr>
            </a:lvl1pPr>
          </a:lstStyle>
          <a:p>
            <a:fld id="{193F8597-C86A-4F9D-8533-69294F8835A9}" type="slidenum">
              <a:rPr lang="en-US" altLang="en-US"/>
              <a:t>‹#›</a:t>
            </a:fld>
            <a:endParaRPr lang="en-US"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00628" y="1122363"/>
            <a:ext cx="11790744" cy="2387600"/>
          </a:xfrm>
        </p:spPr>
        <p:txBody>
          <a:bodyPr anchor="b"/>
          <a:lstStyle>
            <a:lvl1pPr lvl="0" algn="ctr">
              <a:defRPr sz="6000"/>
            </a:lvl1pPr>
          </a:lstStyle>
          <a:p>
            <a:r>
              <a:rPr lang="en-US" altLang="en-US"/>
              <a:t>Click to edit Master title style</a:t>
            </a:r>
          </a:p>
        </p:txBody>
      </p:sp>
      <p:sp>
        <p:nvSpPr>
          <p:cNvPr id="3" name="Subtitle 2"/>
          <p:cNvSpPr>
            <a:spLocks noGrp="1"/>
          </p:cNvSpPr>
          <p:nvPr>
            <p:ph type="subTitle" idx="1"/>
          </p:nvPr>
        </p:nvSpPr>
        <p:spPr>
          <a:xfrm>
            <a:off x="894202" y="3602038"/>
            <a:ext cx="10403597" cy="1655762"/>
          </a:xfrm>
        </p:spPr>
        <p:txBody>
          <a:bodyPr/>
          <a:lstStyle>
            <a:lvl1pPr marL="0" lvl="0" indent="0" algn="ctr">
              <a:buNone/>
              <a:defRPr sz="2400">
                <a:solidFill>
                  <a:srgbClr val="C00000"/>
                </a:solidFill>
              </a:defRPr>
            </a:lvl1pPr>
            <a:lvl2pPr marL="457200" lvl="1" indent="0" algn="ctr">
              <a:buNone/>
              <a:defRPr sz="2000"/>
            </a:lvl2pPr>
            <a:lvl3pPr marL="914400" lvl="2" indent="0" algn="ctr">
              <a:buNone/>
              <a:defRPr sz="1800"/>
            </a:lvl3pPr>
            <a:lvl4pPr marL="1371600" lvl="3" indent="0" algn="ctr">
              <a:buNone/>
              <a:defRPr sz="1600"/>
            </a:lvl4pPr>
            <a:lvl5pPr marL="1828800" lvl="4" indent="0" algn="ctr">
              <a:buNone/>
              <a:defRPr sz="1600"/>
            </a:lvl5pPr>
            <a:lvl6pPr marL="2286000" lvl="5" indent="0" algn="ctr">
              <a:buNone/>
              <a:defRPr sz="1600"/>
            </a:lvl6pPr>
            <a:lvl7pPr marL="2743200" lvl="6" indent="0" algn="ctr">
              <a:buNone/>
              <a:defRPr sz="1600"/>
            </a:lvl7pPr>
            <a:lvl8pPr marL="3200400" lvl="7" indent="0" algn="ctr">
              <a:buNone/>
              <a:defRPr sz="1600"/>
            </a:lvl8pPr>
            <a:lvl9pPr marL="3657600" lvl="8" indent="0" algn="ctr">
              <a:buNone/>
              <a:defRPr sz="1600"/>
            </a:lvl9pPr>
          </a:lstStyle>
          <a:p>
            <a:r>
              <a:rPr lang="en-US" altLang="en-US"/>
              <a:t>Click to edit Master subtitle style</a:t>
            </a:r>
          </a:p>
        </p:txBody>
      </p:sp>
      <p:sp>
        <p:nvSpPr>
          <p:cNvPr id="7" name="Date Placeholder 3"/>
          <p:cNvSpPr>
            <a:spLocks noGrp="1"/>
          </p:cNvSpPr>
          <p:nvPr>
            <p:ph type="dt" idx="2"/>
          </p:nvPr>
        </p:nvSpPr>
        <p:spPr>
          <a:xfrm>
            <a:off x="200628" y="6483677"/>
            <a:ext cx="4444199" cy="365125"/>
          </a:xfrm>
          <a:prstGeom prst="rect">
            <a:avLst/>
          </a:prstGeom>
        </p:spPr>
        <p:txBody>
          <a:bodyPr vert="horz" lIns="91440" tIns="45720" rIns="91440" bIns="45720" anchor="ctr"/>
          <a:lstStyle>
            <a:lvl1pPr lvl="0" algn="l">
              <a:defRPr sz="1200">
                <a:solidFill>
                  <a:schemeClr val="tx1">
                    <a:tint val="75000"/>
                  </a:schemeClr>
                </a:solidFill>
              </a:defRPr>
            </a:lvl1pPr>
          </a:lstStyle>
          <a:p>
            <a:r>
              <a:rPr lang="en-US" altLang="en-US"/>
              <a:t>Presenter Name &amp; Date of Presentation</a:t>
            </a:r>
          </a:p>
        </p:txBody>
      </p:sp>
      <p:sp>
        <p:nvSpPr>
          <p:cNvPr id="8" name="Footer Placeholder 4"/>
          <p:cNvSpPr>
            <a:spLocks noGrp="1"/>
          </p:cNvSpPr>
          <p:nvPr>
            <p:ph type="ftr" idx="3"/>
          </p:nvPr>
        </p:nvSpPr>
        <p:spPr>
          <a:xfrm>
            <a:off x="4644828" y="6483677"/>
            <a:ext cx="2902344" cy="365125"/>
          </a:xfrm>
          <a:prstGeom prst="rect">
            <a:avLst/>
          </a:prstGeom>
        </p:spPr>
        <p:txBody>
          <a:bodyPr vert="horz" lIns="91440" tIns="45720" rIns="91440" bIns="45720" anchor="ctr"/>
          <a:lstStyle>
            <a:lvl1pPr lvl="0" algn="ctr">
              <a:defRPr sz="1200">
                <a:solidFill>
                  <a:schemeClr val="tx1">
                    <a:tint val="75000"/>
                  </a:schemeClr>
                </a:solidFill>
              </a:defRPr>
            </a:lvl1pPr>
          </a:lstStyle>
          <a:p>
            <a:r>
              <a:rPr lang="en-US" altLang="en-US"/>
              <a:t>Title of Your Presentation</a:t>
            </a:r>
          </a:p>
        </p:txBody>
      </p:sp>
      <p:sp>
        <p:nvSpPr>
          <p:cNvPr id="9" name="Slide Number Placeholder 5"/>
          <p:cNvSpPr>
            <a:spLocks noGrp="1"/>
          </p:cNvSpPr>
          <p:nvPr>
            <p:ph type="sldNum" idx="4"/>
          </p:nvPr>
        </p:nvSpPr>
        <p:spPr>
          <a:xfrm>
            <a:off x="7547172" y="6483677"/>
            <a:ext cx="4413455" cy="365125"/>
          </a:xfrm>
          <a:prstGeom prst="rect">
            <a:avLst/>
          </a:prstGeom>
        </p:spPr>
        <p:txBody>
          <a:bodyPr vert="horz" lIns="91440" tIns="45720" rIns="91440" bIns="45720" anchor="ctr"/>
          <a:lstStyle>
            <a:lvl1pPr lvl="0" algn="r">
              <a:defRPr sz="1200">
                <a:solidFill>
                  <a:schemeClr val="tx1">
                    <a:tint val="75000"/>
                  </a:schemeClr>
                </a:solidFill>
              </a:defRPr>
            </a:lvl1pPr>
          </a:lstStyle>
          <a:p>
            <a:fld id="{4940E602-A718-4A2C-9005-754407FD6B55}" type="slidenum">
              <a:rPr lang="en-US" altLang="en-US"/>
              <a:t>‹#›</a:t>
            </a:fld>
            <a:endParaRPr lang="en-US" altLang="en-US"/>
          </a:p>
        </p:txBody>
      </p:sp>
      <p:pic>
        <p:nvPicPr>
          <p:cNvPr id="11" name="Picture 10"/>
          <p:cNvPicPr>
            <a:picLocks noChangeAspect="1"/>
          </p:cNvPicPr>
          <p:nvPr/>
        </p:nvPicPr>
        <p:blipFill>
          <a:blip r:embed="rId2"/>
          <a:stretch/>
        </p:blipFill>
        <p:spPr>
          <a:xfrm>
            <a:off x="200627" y="5349875"/>
            <a:ext cx="891873" cy="891873"/>
          </a:xfrm>
          <a:prstGeom prst="rect">
            <a:avLst/>
          </a:prstGeom>
        </p:spPr>
      </p:pic>
      <p:pic>
        <p:nvPicPr>
          <p:cNvPr id="10" name="Picture 9"/>
          <p:cNvPicPr>
            <a:picLocks noChangeAspect="1"/>
          </p:cNvPicPr>
          <p:nvPr/>
        </p:nvPicPr>
        <p:blipFill>
          <a:blip r:embed="rId3"/>
          <a:stretch/>
        </p:blipFill>
        <p:spPr>
          <a:xfrm>
            <a:off x="1164166" y="5349875"/>
            <a:ext cx="891873" cy="891873"/>
          </a:xfrm>
          <a:prstGeom prst="rect">
            <a:avLst/>
          </a:prstGeom>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Click to edit Master title style</a:t>
            </a:r>
          </a:p>
        </p:txBody>
      </p:sp>
      <p:sp>
        <p:nvSpPr>
          <p:cNvPr id="3" name="Content Placeholder 2"/>
          <p:cNvSpPr>
            <a:spLocks noGrp="1"/>
          </p:cNvSpPr>
          <p:nvPr>
            <p:ph idx="1"/>
          </p:nvPr>
        </p:nvSpPr>
        <p:spPr/>
        <p:txBody>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内容占位符 7"/>
          <p:cNvSpPr>
            <a:spLocks noGrp="1"/>
          </p:cNvSpPr>
          <p:nvPr>
            <p:ph idx="13"/>
          </p:nvPr>
        </p:nvSpPr>
        <p:spPr>
          <a:xfrm>
            <a:off x="200628" y="1002324"/>
            <a:ext cx="11760656" cy="515327"/>
          </a:xfrm>
        </p:spPr>
        <p:txBody>
          <a:bodyPr/>
          <a:lstStyle>
            <a:lvl1pPr marL="0" lvl="0" indent="0" algn="ctr">
              <a:buNone/>
              <a:defRPr i="1">
                <a:solidFill>
                  <a:srgbClr val="C00000"/>
                </a:solidFill>
              </a:defRPr>
            </a:lvl1pPr>
            <a:lvl2pPr marL="457200" lvl="1" indent="0">
              <a:buNone/>
            </a:lvl2pPr>
            <a:lvl3pPr marL="914400" lvl="2" indent="0">
              <a:buNone/>
            </a:lvl3pPr>
            <a:lvl4pPr marL="1371600" lvl="3" indent="0">
              <a:buNone/>
            </a:lvl4pPr>
            <a:lvl5pPr marL="1828800" lvl="4" indent="0">
              <a:buNone/>
            </a:lvl5pPr>
          </a:lstStyle>
          <a:p>
            <a:pPr lvl="0"/>
            <a:r>
              <a:rPr lang="en-US" altLang="en-US"/>
              <a:t>Click to edit Master text styles</a:t>
            </a:r>
          </a:p>
        </p:txBody>
      </p:sp>
      <p:cxnSp>
        <p:nvCxnSpPr>
          <p:cNvPr id="10" name="直接连接符 9"/>
          <p:cNvCxnSpPr/>
          <p:nvPr/>
        </p:nvCxnSpPr>
        <p:spPr>
          <a:xfrm>
            <a:off x="200628" y="1002323"/>
            <a:ext cx="11760656" cy="0"/>
          </a:xfrm>
          <a:prstGeom prst="line">
            <a:avLst/>
          </a:prstGeom>
          <a:ln w="12700">
            <a:solidFill>
              <a:srgbClr val="14A599"/>
            </a:solidFill>
            <a:prstDash val="solid"/>
            <a:miter/>
          </a:ln>
        </p:spPr>
      </p:cxnSp>
      <p:sp>
        <p:nvSpPr>
          <p:cNvPr id="9" name="Date Placeholder 3"/>
          <p:cNvSpPr>
            <a:spLocks noGrp="1"/>
          </p:cNvSpPr>
          <p:nvPr>
            <p:ph type="dt" idx="2"/>
          </p:nvPr>
        </p:nvSpPr>
        <p:spPr>
          <a:xfrm>
            <a:off x="200628" y="6483677"/>
            <a:ext cx="4444199" cy="365125"/>
          </a:xfrm>
          <a:prstGeom prst="rect">
            <a:avLst/>
          </a:prstGeom>
        </p:spPr>
        <p:txBody>
          <a:bodyPr vert="horz" lIns="91440" tIns="45720" rIns="91440" bIns="45720" anchor="ctr"/>
          <a:lstStyle>
            <a:lvl1pPr lvl="0" algn="l">
              <a:defRPr sz="1200">
                <a:solidFill>
                  <a:schemeClr val="tx1">
                    <a:tint val="75000"/>
                  </a:schemeClr>
                </a:solidFill>
              </a:defRPr>
            </a:lvl1pPr>
          </a:lstStyle>
          <a:p>
            <a:r>
              <a:rPr lang="en-US" altLang="en-US"/>
              <a:t>Presenter Name &amp; Date of Presentation</a:t>
            </a:r>
          </a:p>
        </p:txBody>
      </p:sp>
      <p:sp>
        <p:nvSpPr>
          <p:cNvPr id="11" name="Footer Placeholder 4"/>
          <p:cNvSpPr>
            <a:spLocks noGrp="1"/>
          </p:cNvSpPr>
          <p:nvPr>
            <p:ph type="ftr" idx="3"/>
          </p:nvPr>
        </p:nvSpPr>
        <p:spPr>
          <a:xfrm>
            <a:off x="4644828" y="6483677"/>
            <a:ext cx="2902344" cy="365125"/>
          </a:xfrm>
          <a:prstGeom prst="rect">
            <a:avLst/>
          </a:prstGeom>
        </p:spPr>
        <p:txBody>
          <a:bodyPr vert="horz" lIns="91440" tIns="45720" rIns="91440" bIns="45720" anchor="ctr"/>
          <a:lstStyle>
            <a:lvl1pPr lvl="0" algn="ctr">
              <a:defRPr sz="1200">
                <a:solidFill>
                  <a:schemeClr val="tx1">
                    <a:tint val="75000"/>
                  </a:schemeClr>
                </a:solidFill>
              </a:defRPr>
            </a:lvl1pPr>
          </a:lstStyle>
          <a:p>
            <a:r>
              <a:rPr lang="en-US" altLang="en-US"/>
              <a:t>Title of Your Presentation</a:t>
            </a:r>
          </a:p>
        </p:txBody>
      </p:sp>
      <p:sp>
        <p:nvSpPr>
          <p:cNvPr id="12" name="Slide Number Placeholder 5"/>
          <p:cNvSpPr>
            <a:spLocks noGrp="1"/>
          </p:cNvSpPr>
          <p:nvPr>
            <p:ph type="sldNum" idx="4"/>
          </p:nvPr>
        </p:nvSpPr>
        <p:spPr>
          <a:xfrm>
            <a:off x="7547172" y="6483677"/>
            <a:ext cx="4413455" cy="365125"/>
          </a:xfrm>
          <a:prstGeom prst="rect">
            <a:avLst/>
          </a:prstGeom>
        </p:spPr>
        <p:txBody>
          <a:bodyPr vert="horz" lIns="91440" tIns="45720" rIns="91440" bIns="45720" anchor="ctr"/>
          <a:lstStyle>
            <a:lvl1pPr lvl="0" algn="r">
              <a:defRPr sz="1200">
                <a:solidFill>
                  <a:schemeClr val="tx1">
                    <a:tint val="75000"/>
                  </a:schemeClr>
                </a:solidFill>
              </a:defRPr>
            </a:lvl1pPr>
          </a:lstStyle>
          <a:p>
            <a:fld id="{FE0B9EF6-4FD4-480D-AB1E-A45B8A069BE3}" type="slidenum">
              <a:rPr lang="en-US" altLang="en-US"/>
              <a:t>‹#›</a:t>
            </a:fld>
            <a:endParaRPr lang="en-US"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1_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200628" y="5324909"/>
            <a:ext cx="7059539" cy="924604"/>
          </a:xfrm>
        </p:spPr>
        <p:txBody>
          <a:bodyPr/>
          <a:lstStyle>
            <a:lvl1pPr lvl="0" algn="l"/>
          </a:lstStyle>
          <a:p>
            <a:r>
              <a:rPr lang="en-US" altLang="en-US"/>
              <a:t>Click to edit Master title style</a:t>
            </a:r>
          </a:p>
        </p:txBody>
      </p:sp>
      <p:sp>
        <p:nvSpPr>
          <p:cNvPr id="8" name="内容占位符 7"/>
          <p:cNvSpPr>
            <a:spLocks noGrp="1"/>
          </p:cNvSpPr>
          <p:nvPr>
            <p:ph idx="13"/>
          </p:nvPr>
        </p:nvSpPr>
        <p:spPr>
          <a:xfrm>
            <a:off x="7260168" y="5324910"/>
            <a:ext cx="4106172" cy="924604"/>
          </a:xfrm>
        </p:spPr>
        <p:txBody>
          <a:bodyPr anchor="ctr"/>
          <a:lstStyle>
            <a:lvl1pPr marL="0" lvl="0" indent="0" algn="r">
              <a:buNone/>
              <a:defRPr i="1">
                <a:solidFill>
                  <a:srgbClr val="C00000"/>
                </a:solidFill>
              </a:defRPr>
            </a:lvl1pPr>
            <a:lvl2pPr marL="457200" lvl="1" indent="0">
              <a:buNone/>
            </a:lvl2pPr>
            <a:lvl3pPr marL="914400" lvl="2" indent="0">
              <a:buNone/>
            </a:lvl3pPr>
            <a:lvl4pPr marL="1371600" lvl="3" indent="0">
              <a:buNone/>
            </a:lvl4pPr>
            <a:lvl5pPr marL="1828800" lvl="4" indent="0">
              <a:buNone/>
            </a:lvl5pPr>
          </a:lstStyle>
          <a:p>
            <a:pPr lvl="0"/>
            <a:r>
              <a:rPr lang="en-US" altLang="en-US"/>
              <a:t>Click to edit Master text styles</a:t>
            </a:r>
          </a:p>
        </p:txBody>
      </p:sp>
      <p:cxnSp>
        <p:nvCxnSpPr>
          <p:cNvPr id="10" name="直接连接符 9"/>
          <p:cNvCxnSpPr/>
          <p:nvPr/>
        </p:nvCxnSpPr>
        <p:spPr>
          <a:xfrm>
            <a:off x="200628" y="5324909"/>
            <a:ext cx="11760656" cy="0"/>
          </a:xfrm>
          <a:prstGeom prst="line">
            <a:avLst/>
          </a:prstGeom>
          <a:ln w="12700">
            <a:solidFill>
              <a:srgbClr val="14A599"/>
            </a:solidFill>
            <a:prstDash val="solid"/>
            <a:miter/>
          </a:ln>
        </p:spPr>
      </p:cxnSp>
      <p:sp>
        <p:nvSpPr>
          <p:cNvPr id="9" name="Date Placeholder 3"/>
          <p:cNvSpPr>
            <a:spLocks noGrp="1"/>
          </p:cNvSpPr>
          <p:nvPr>
            <p:ph type="dt" idx="2"/>
          </p:nvPr>
        </p:nvSpPr>
        <p:spPr>
          <a:xfrm>
            <a:off x="200628" y="6483677"/>
            <a:ext cx="4444199" cy="365125"/>
          </a:xfrm>
          <a:prstGeom prst="rect">
            <a:avLst/>
          </a:prstGeom>
        </p:spPr>
        <p:txBody>
          <a:bodyPr vert="horz" lIns="91440" tIns="45720" rIns="91440" bIns="45720" anchor="ctr"/>
          <a:lstStyle>
            <a:lvl1pPr lvl="0" algn="l">
              <a:defRPr sz="1200">
                <a:solidFill>
                  <a:schemeClr val="tx1">
                    <a:tint val="75000"/>
                  </a:schemeClr>
                </a:solidFill>
              </a:defRPr>
            </a:lvl1pPr>
          </a:lstStyle>
          <a:p>
            <a:r>
              <a:rPr lang="en-US" altLang="en-US"/>
              <a:t>Presenter Name &amp; Date of Presentation</a:t>
            </a:r>
          </a:p>
        </p:txBody>
      </p:sp>
      <p:sp>
        <p:nvSpPr>
          <p:cNvPr id="11" name="Footer Placeholder 4"/>
          <p:cNvSpPr>
            <a:spLocks noGrp="1"/>
          </p:cNvSpPr>
          <p:nvPr>
            <p:ph type="ftr" idx="3"/>
          </p:nvPr>
        </p:nvSpPr>
        <p:spPr>
          <a:xfrm>
            <a:off x="4644828" y="6483677"/>
            <a:ext cx="2902344" cy="365125"/>
          </a:xfrm>
          <a:prstGeom prst="rect">
            <a:avLst/>
          </a:prstGeom>
        </p:spPr>
        <p:txBody>
          <a:bodyPr vert="horz" lIns="91440" tIns="45720" rIns="91440" bIns="45720" anchor="ctr"/>
          <a:lstStyle>
            <a:lvl1pPr lvl="0" algn="ctr">
              <a:defRPr sz="1200">
                <a:solidFill>
                  <a:schemeClr val="tx1">
                    <a:tint val="75000"/>
                  </a:schemeClr>
                </a:solidFill>
              </a:defRPr>
            </a:lvl1pPr>
          </a:lstStyle>
          <a:p>
            <a:r>
              <a:rPr lang="en-US" altLang="en-US"/>
              <a:t>Title of Your Presentation</a:t>
            </a:r>
          </a:p>
        </p:txBody>
      </p:sp>
      <p:sp>
        <p:nvSpPr>
          <p:cNvPr id="12" name="Slide Number Placeholder 5"/>
          <p:cNvSpPr>
            <a:spLocks noGrp="1"/>
          </p:cNvSpPr>
          <p:nvPr>
            <p:ph type="sldNum" idx="4"/>
          </p:nvPr>
        </p:nvSpPr>
        <p:spPr>
          <a:xfrm>
            <a:off x="7547172" y="6483677"/>
            <a:ext cx="4413455" cy="365125"/>
          </a:xfrm>
          <a:prstGeom prst="rect">
            <a:avLst/>
          </a:prstGeom>
        </p:spPr>
        <p:txBody>
          <a:bodyPr vert="horz" lIns="91440" tIns="45720" rIns="91440" bIns="45720" anchor="ctr"/>
          <a:lstStyle>
            <a:lvl1pPr lvl="0" algn="r">
              <a:defRPr sz="1200">
                <a:solidFill>
                  <a:schemeClr val="tx1">
                    <a:tint val="75000"/>
                  </a:schemeClr>
                </a:solidFill>
              </a:defRPr>
            </a:lvl1pPr>
          </a:lstStyle>
          <a:p>
            <a:fld id="{CF0760C0-D324-405C-976F-157CCCC049AC}" type="slidenum">
              <a:rPr lang="en-US" altLang="en-US"/>
              <a:t>‹#›</a:t>
            </a:fld>
            <a:endParaRPr lang="en-US"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00628" y="1709740"/>
            <a:ext cx="11778045" cy="2852737"/>
          </a:xfrm>
        </p:spPr>
        <p:txBody>
          <a:bodyPr anchor="b"/>
          <a:lstStyle>
            <a:lvl1pPr lvl="0">
              <a:defRPr sz="6000"/>
            </a:lvl1pPr>
          </a:lstStyle>
          <a:p>
            <a:r>
              <a:rPr lang="en-US" altLang="en-US"/>
              <a:t>Click to edit Master title style</a:t>
            </a:r>
          </a:p>
        </p:txBody>
      </p:sp>
      <p:sp>
        <p:nvSpPr>
          <p:cNvPr id="3" name="Text Placeholder 2"/>
          <p:cNvSpPr>
            <a:spLocks noGrp="1"/>
          </p:cNvSpPr>
          <p:nvPr>
            <p:ph type="body" idx="1"/>
          </p:nvPr>
        </p:nvSpPr>
        <p:spPr>
          <a:xfrm>
            <a:off x="200628" y="4589465"/>
            <a:ext cx="11778045" cy="1500187"/>
          </a:xfrm>
        </p:spPr>
        <p:txBody>
          <a:bodyPr/>
          <a:lstStyle>
            <a:lvl1pPr marL="0" lvl="0" indent="0" algn="ctr">
              <a:buNone/>
              <a:defRPr sz="2400">
                <a:solidFill>
                  <a:srgbClr val="C00000"/>
                </a:solidFill>
              </a:defRPr>
            </a:lvl1pPr>
            <a:lvl2pPr marL="457200" lvl="1" indent="0">
              <a:buNone/>
              <a:defRPr sz="2000">
                <a:solidFill>
                  <a:schemeClr val="tx1">
                    <a:tint val="75000"/>
                  </a:schemeClr>
                </a:solidFill>
              </a:defRPr>
            </a:lvl2pPr>
            <a:lvl3pPr marL="914400" lvl="2" indent="0">
              <a:buNone/>
              <a:defRPr sz="1800">
                <a:solidFill>
                  <a:schemeClr val="tx1">
                    <a:tint val="75000"/>
                  </a:schemeClr>
                </a:solidFill>
              </a:defRPr>
            </a:lvl3pPr>
            <a:lvl4pPr marL="1371600" lvl="3" indent="0">
              <a:buNone/>
              <a:defRPr sz="1600">
                <a:solidFill>
                  <a:schemeClr val="tx1">
                    <a:tint val="75000"/>
                  </a:schemeClr>
                </a:solidFill>
              </a:defRPr>
            </a:lvl4pPr>
            <a:lvl5pPr marL="1828800" lvl="4" indent="0">
              <a:buNone/>
              <a:defRPr sz="1600">
                <a:solidFill>
                  <a:schemeClr val="tx1">
                    <a:tint val="75000"/>
                  </a:schemeClr>
                </a:solidFill>
              </a:defRPr>
            </a:lvl5pPr>
            <a:lvl6pPr marL="2286000" lvl="5" indent="0">
              <a:buNone/>
              <a:defRPr sz="1600">
                <a:solidFill>
                  <a:schemeClr val="tx1">
                    <a:tint val="75000"/>
                  </a:schemeClr>
                </a:solidFill>
              </a:defRPr>
            </a:lvl6pPr>
            <a:lvl7pPr marL="2743200" lvl="6" indent="0">
              <a:buNone/>
              <a:defRPr sz="1600">
                <a:solidFill>
                  <a:schemeClr val="tx1">
                    <a:tint val="75000"/>
                  </a:schemeClr>
                </a:solidFill>
              </a:defRPr>
            </a:lvl7pPr>
            <a:lvl8pPr marL="3200400" lvl="7" indent="0">
              <a:buNone/>
              <a:defRPr sz="1600">
                <a:solidFill>
                  <a:schemeClr val="tx1">
                    <a:tint val="75000"/>
                  </a:schemeClr>
                </a:solidFill>
              </a:defRPr>
            </a:lvl8pPr>
            <a:lvl9pPr marL="3657600" lvl="8" indent="0">
              <a:buNone/>
              <a:defRPr sz="1600">
                <a:solidFill>
                  <a:schemeClr val="tx1">
                    <a:tint val="75000"/>
                  </a:schemeClr>
                </a:solidFill>
              </a:defRPr>
            </a:lvl9pPr>
          </a:lstStyle>
          <a:p>
            <a:pPr lvl="0"/>
            <a:r>
              <a:rPr lang="en-US" altLang="en-US"/>
              <a:t>Click to edit Master text styles</a:t>
            </a:r>
          </a:p>
        </p:txBody>
      </p:sp>
      <p:sp>
        <p:nvSpPr>
          <p:cNvPr id="7" name="Date Placeholder 3"/>
          <p:cNvSpPr>
            <a:spLocks noGrp="1"/>
          </p:cNvSpPr>
          <p:nvPr>
            <p:ph type="dt" idx="2"/>
          </p:nvPr>
        </p:nvSpPr>
        <p:spPr>
          <a:xfrm>
            <a:off x="200628" y="6483677"/>
            <a:ext cx="4444199" cy="365125"/>
          </a:xfrm>
          <a:prstGeom prst="rect">
            <a:avLst/>
          </a:prstGeom>
        </p:spPr>
        <p:txBody>
          <a:bodyPr vert="horz" lIns="91440" tIns="45720" rIns="91440" bIns="45720" anchor="ctr"/>
          <a:lstStyle>
            <a:lvl1pPr lvl="0" algn="l">
              <a:defRPr sz="1200">
                <a:solidFill>
                  <a:schemeClr val="tx1">
                    <a:tint val="75000"/>
                  </a:schemeClr>
                </a:solidFill>
              </a:defRPr>
            </a:lvl1pPr>
          </a:lstStyle>
          <a:p>
            <a:r>
              <a:rPr lang="en-US" altLang="en-US"/>
              <a:t>Presenter Name &amp; Date of Presentation</a:t>
            </a:r>
          </a:p>
        </p:txBody>
      </p:sp>
      <p:sp>
        <p:nvSpPr>
          <p:cNvPr id="8" name="Footer Placeholder 4"/>
          <p:cNvSpPr>
            <a:spLocks noGrp="1"/>
          </p:cNvSpPr>
          <p:nvPr>
            <p:ph type="ftr" idx="3"/>
          </p:nvPr>
        </p:nvSpPr>
        <p:spPr>
          <a:xfrm>
            <a:off x="4644828" y="6483677"/>
            <a:ext cx="2902344" cy="365125"/>
          </a:xfrm>
          <a:prstGeom prst="rect">
            <a:avLst/>
          </a:prstGeom>
        </p:spPr>
        <p:txBody>
          <a:bodyPr vert="horz" lIns="91440" tIns="45720" rIns="91440" bIns="45720" anchor="ctr"/>
          <a:lstStyle>
            <a:lvl1pPr lvl="0" algn="ctr">
              <a:defRPr sz="1200">
                <a:solidFill>
                  <a:schemeClr val="tx1">
                    <a:tint val="75000"/>
                  </a:schemeClr>
                </a:solidFill>
              </a:defRPr>
            </a:lvl1pPr>
          </a:lstStyle>
          <a:p>
            <a:r>
              <a:rPr lang="en-US" altLang="en-US"/>
              <a:t>Title of Your Presentation</a:t>
            </a:r>
          </a:p>
        </p:txBody>
      </p:sp>
      <p:sp>
        <p:nvSpPr>
          <p:cNvPr id="9" name="Slide Number Placeholder 5"/>
          <p:cNvSpPr>
            <a:spLocks noGrp="1"/>
          </p:cNvSpPr>
          <p:nvPr>
            <p:ph type="sldNum" idx="4"/>
          </p:nvPr>
        </p:nvSpPr>
        <p:spPr>
          <a:xfrm>
            <a:off x="7547172" y="6483677"/>
            <a:ext cx="4413455" cy="365125"/>
          </a:xfrm>
          <a:prstGeom prst="rect">
            <a:avLst/>
          </a:prstGeom>
        </p:spPr>
        <p:txBody>
          <a:bodyPr vert="horz" lIns="91440" tIns="45720" rIns="91440" bIns="45720" anchor="ctr"/>
          <a:lstStyle>
            <a:lvl1pPr lvl="0" algn="r">
              <a:defRPr sz="1200">
                <a:solidFill>
                  <a:schemeClr val="tx1">
                    <a:tint val="75000"/>
                  </a:schemeClr>
                </a:solidFill>
              </a:defRPr>
            </a:lvl1pPr>
          </a:lstStyle>
          <a:p>
            <a:fld id="{FADB1E8D-5659-4B9F-863D-6810BCFBFDFB}" type="slidenum">
              <a:rPr lang="en-US" altLang="en-US"/>
              <a:t>‹#›</a:t>
            </a:fld>
            <a:endParaRPr lang="en-US"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Click to edit Master title style</a:t>
            </a:r>
          </a:p>
        </p:txBody>
      </p:sp>
      <p:sp>
        <p:nvSpPr>
          <p:cNvPr id="3" name="Content Placeholder 2"/>
          <p:cNvSpPr>
            <a:spLocks noGrp="1"/>
          </p:cNvSpPr>
          <p:nvPr>
            <p:ph idx="1"/>
          </p:nvPr>
        </p:nvSpPr>
        <p:spPr>
          <a:xfrm>
            <a:off x="200629" y="1570697"/>
            <a:ext cx="5819172" cy="4860000"/>
          </a:xfrm>
        </p:spPr>
        <p:txBody>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Content Placeholder 3"/>
          <p:cNvSpPr>
            <a:spLocks noGrp="1"/>
          </p:cNvSpPr>
          <p:nvPr>
            <p:ph idx="2"/>
          </p:nvPr>
        </p:nvSpPr>
        <p:spPr>
          <a:xfrm>
            <a:off x="6172200" y="1570697"/>
            <a:ext cx="5788427" cy="4860000"/>
          </a:xfrm>
        </p:spPr>
        <p:txBody>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cxnSp>
        <p:nvCxnSpPr>
          <p:cNvPr id="9" name="直接连接符 8"/>
          <p:cNvCxnSpPr/>
          <p:nvPr/>
        </p:nvCxnSpPr>
        <p:spPr>
          <a:xfrm>
            <a:off x="200628" y="1002323"/>
            <a:ext cx="11760656" cy="0"/>
          </a:xfrm>
          <a:prstGeom prst="line">
            <a:avLst/>
          </a:prstGeom>
          <a:ln w="12700">
            <a:solidFill>
              <a:srgbClr val="14A599"/>
            </a:solidFill>
            <a:prstDash val="solid"/>
            <a:miter/>
          </a:ln>
        </p:spPr>
      </p:cxnSp>
      <p:sp>
        <p:nvSpPr>
          <p:cNvPr id="10" name="内容占位符 7"/>
          <p:cNvSpPr>
            <a:spLocks noGrp="1"/>
          </p:cNvSpPr>
          <p:nvPr>
            <p:ph idx="13"/>
          </p:nvPr>
        </p:nvSpPr>
        <p:spPr>
          <a:xfrm>
            <a:off x="200628" y="1002324"/>
            <a:ext cx="11760656" cy="515327"/>
          </a:xfrm>
        </p:spPr>
        <p:txBody>
          <a:bodyPr/>
          <a:lstStyle>
            <a:lvl1pPr marL="0" lvl="0" indent="0" algn="ctr">
              <a:buNone/>
              <a:defRPr i="1">
                <a:solidFill>
                  <a:srgbClr val="C00000"/>
                </a:solidFill>
              </a:defRPr>
            </a:lvl1pPr>
            <a:lvl2pPr marL="457200" lvl="1" indent="0">
              <a:buNone/>
            </a:lvl2pPr>
            <a:lvl3pPr marL="914400" lvl="2" indent="0">
              <a:buNone/>
            </a:lvl3pPr>
            <a:lvl4pPr marL="1371600" lvl="3" indent="0">
              <a:buNone/>
            </a:lvl4pPr>
            <a:lvl5pPr marL="1828800" lvl="4" indent="0">
              <a:buNone/>
            </a:lvl5pPr>
          </a:lstStyle>
          <a:p>
            <a:pPr lvl="0"/>
            <a:r>
              <a:rPr lang="en-US" altLang="en-US"/>
              <a:t>Click to edit Master text styles</a:t>
            </a:r>
          </a:p>
        </p:txBody>
      </p:sp>
      <p:sp>
        <p:nvSpPr>
          <p:cNvPr id="11" name="Date Placeholder 3"/>
          <p:cNvSpPr>
            <a:spLocks noGrp="1"/>
          </p:cNvSpPr>
          <p:nvPr>
            <p:ph type="dt" idx="14"/>
          </p:nvPr>
        </p:nvSpPr>
        <p:spPr>
          <a:xfrm>
            <a:off x="200628" y="6483677"/>
            <a:ext cx="4444199" cy="365125"/>
          </a:xfrm>
          <a:prstGeom prst="rect">
            <a:avLst/>
          </a:prstGeom>
        </p:spPr>
        <p:txBody>
          <a:bodyPr vert="horz" lIns="91440" tIns="45720" rIns="91440" bIns="45720" anchor="ctr"/>
          <a:lstStyle>
            <a:lvl1pPr lvl="0" algn="l">
              <a:defRPr sz="1200">
                <a:solidFill>
                  <a:schemeClr val="tx1">
                    <a:tint val="75000"/>
                  </a:schemeClr>
                </a:solidFill>
              </a:defRPr>
            </a:lvl1pPr>
          </a:lstStyle>
          <a:p>
            <a:r>
              <a:rPr lang="en-US" altLang="en-US"/>
              <a:t>Presenter Name &amp; Date of Presentation</a:t>
            </a:r>
          </a:p>
        </p:txBody>
      </p:sp>
      <p:sp>
        <p:nvSpPr>
          <p:cNvPr id="12" name="Footer Placeholder 4"/>
          <p:cNvSpPr>
            <a:spLocks noGrp="1"/>
          </p:cNvSpPr>
          <p:nvPr>
            <p:ph type="ftr" idx="3"/>
          </p:nvPr>
        </p:nvSpPr>
        <p:spPr>
          <a:xfrm>
            <a:off x="4644828" y="6483677"/>
            <a:ext cx="2902344" cy="365125"/>
          </a:xfrm>
          <a:prstGeom prst="rect">
            <a:avLst/>
          </a:prstGeom>
        </p:spPr>
        <p:txBody>
          <a:bodyPr vert="horz" lIns="91440" tIns="45720" rIns="91440" bIns="45720" anchor="ctr"/>
          <a:lstStyle>
            <a:lvl1pPr lvl="0" algn="ctr">
              <a:defRPr sz="1200">
                <a:solidFill>
                  <a:schemeClr val="tx1">
                    <a:tint val="75000"/>
                  </a:schemeClr>
                </a:solidFill>
              </a:defRPr>
            </a:lvl1pPr>
          </a:lstStyle>
          <a:p>
            <a:r>
              <a:rPr lang="en-US" altLang="en-US"/>
              <a:t>Title of Your Presentation</a:t>
            </a:r>
          </a:p>
        </p:txBody>
      </p:sp>
      <p:sp>
        <p:nvSpPr>
          <p:cNvPr id="13" name="Slide Number Placeholder 5"/>
          <p:cNvSpPr>
            <a:spLocks noGrp="1"/>
          </p:cNvSpPr>
          <p:nvPr>
            <p:ph type="sldNum" idx="4"/>
          </p:nvPr>
        </p:nvSpPr>
        <p:spPr>
          <a:xfrm>
            <a:off x="7547172" y="6483677"/>
            <a:ext cx="4413455" cy="365125"/>
          </a:xfrm>
          <a:prstGeom prst="rect">
            <a:avLst/>
          </a:prstGeom>
        </p:spPr>
        <p:txBody>
          <a:bodyPr vert="horz" lIns="91440" tIns="45720" rIns="91440" bIns="45720" anchor="ctr"/>
          <a:lstStyle>
            <a:lvl1pPr lvl="0" algn="r">
              <a:defRPr sz="1200">
                <a:solidFill>
                  <a:schemeClr val="tx1">
                    <a:tint val="75000"/>
                  </a:schemeClr>
                </a:solidFill>
              </a:defRPr>
            </a:lvl1pPr>
          </a:lstStyle>
          <a:p>
            <a:fld id="{4054C1DA-9526-4731-9520-2C0EA657968B}" type="slidenum">
              <a:rPr lang="en-US" altLang="en-US"/>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Click to edit Master title style</a:t>
            </a:r>
          </a:p>
        </p:txBody>
      </p:sp>
      <p:sp>
        <p:nvSpPr>
          <p:cNvPr id="3" name="Content Placeholder 2"/>
          <p:cNvSpPr>
            <a:spLocks noGrp="1"/>
          </p:cNvSpPr>
          <p:nvPr>
            <p:ph idx="1"/>
          </p:nvPr>
        </p:nvSpPr>
        <p:spPr>
          <a:xfrm>
            <a:off x="200629" y="1570697"/>
            <a:ext cx="5819172" cy="4860000"/>
          </a:xfrm>
        </p:spPr>
        <p:txBody>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Content Placeholder 3"/>
          <p:cNvSpPr>
            <a:spLocks noGrp="1"/>
          </p:cNvSpPr>
          <p:nvPr>
            <p:ph idx="2"/>
          </p:nvPr>
        </p:nvSpPr>
        <p:spPr>
          <a:xfrm>
            <a:off x="6172200" y="1570697"/>
            <a:ext cx="5788427" cy="4860000"/>
          </a:xfrm>
        </p:spPr>
        <p:txBody>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cxnSp>
        <p:nvCxnSpPr>
          <p:cNvPr id="9" name="直接连接符 8">
            <a:extLst>
              <a:ext uri="{FF2B5EF4-FFF2-40B4-BE49-F238E27FC236}">
                <a16:creationId xmlns:a16="http://schemas.microsoft.com/office/drawing/2014/main" id="{E27CF21A-1DCD-408C-9383-0D5F82DDAF2F}"/>
              </a:ext>
            </a:extLst>
          </p:cNvPr>
          <p:cNvCxnSpPr>
            <a:cxnSpLocks/>
          </p:cNvCxnSpPr>
          <p:nvPr userDrawn="1"/>
        </p:nvCxnSpPr>
        <p:spPr>
          <a:xfrm>
            <a:off x="200628" y="1002323"/>
            <a:ext cx="11760656" cy="0"/>
          </a:xfrm>
          <a:prstGeom prst="line">
            <a:avLst/>
          </a:prstGeom>
          <a:ln w="12700">
            <a:solidFill>
              <a:srgbClr val="14A599"/>
            </a:solidFill>
            <a:prstDash val="solid"/>
            <a:miter/>
          </a:ln>
        </p:spPr>
      </p:cxnSp>
      <p:sp>
        <p:nvSpPr>
          <p:cNvPr id="10" name="内容占位符 7">
            <a:extLst>
              <a:ext uri="{FF2B5EF4-FFF2-40B4-BE49-F238E27FC236}">
                <a16:creationId xmlns:a16="http://schemas.microsoft.com/office/drawing/2014/main" id="{311DAFEA-2883-4280-BCD5-93E869E9A8D8}"/>
              </a:ext>
            </a:extLst>
          </p:cNvPr>
          <p:cNvSpPr>
            <a:spLocks noGrp="1"/>
          </p:cNvSpPr>
          <p:nvPr>
            <p:ph idx="13"/>
          </p:nvPr>
        </p:nvSpPr>
        <p:spPr>
          <a:xfrm>
            <a:off x="200628" y="1002324"/>
            <a:ext cx="11760656" cy="515327"/>
          </a:xfrm>
        </p:spPr>
        <p:txBody>
          <a:bodyPr/>
          <a:lstStyle>
            <a:lvl1pPr marL="0" lvl="0" indent="0" algn="ctr">
              <a:buNone/>
              <a:defRPr i="1">
                <a:solidFill>
                  <a:srgbClr val="C00000"/>
                </a:solidFill>
              </a:defRPr>
            </a:lvl1pPr>
            <a:lvl2pPr marL="457200" lvl="1" indent="0">
              <a:buNone/>
            </a:lvl2pPr>
            <a:lvl3pPr marL="914400" lvl="2" indent="0">
              <a:buNone/>
            </a:lvl3pPr>
            <a:lvl4pPr marL="1371600" lvl="3" indent="0">
              <a:buNone/>
            </a:lvl4pPr>
            <a:lvl5pPr marL="1828800" lvl="4" indent="0">
              <a:buNone/>
            </a:lvl5pPr>
          </a:lstStyle>
          <a:p>
            <a:pPr lvl="0"/>
            <a:r>
              <a:rPr lang="en-US" altLang="en-US"/>
              <a:t>Click to edit Master text styles</a:t>
            </a:r>
          </a:p>
        </p:txBody>
      </p:sp>
      <p:sp>
        <p:nvSpPr>
          <p:cNvPr id="11" name="Date Placeholder 3">
            <a:extLst>
              <a:ext uri="{FF2B5EF4-FFF2-40B4-BE49-F238E27FC236}">
                <a16:creationId xmlns:a16="http://schemas.microsoft.com/office/drawing/2014/main" id="{DAFF7A8A-D0B5-0348-B907-06CC8B585FEE}"/>
              </a:ext>
            </a:extLst>
          </p:cNvPr>
          <p:cNvSpPr>
            <a:spLocks noGrp="1"/>
          </p:cNvSpPr>
          <p:nvPr>
            <p:ph type="dt" idx="14"/>
          </p:nvPr>
        </p:nvSpPr>
        <p:spPr>
          <a:xfrm>
            <a:off x="200628" y="6483677"/>
            <a:ext cx="4444199" cy="365125"/>
          </a:xfrm>
          <a:prstGeom prst="rect">
            <a:avLst/>
          </a:prstGeom>
        </p:spPr>
        <p:txBody>
          <a:bodyPr vert="horz" lIns="91440" tIns="45720" rIns="91440" bIns="45720" anchor="ctr"/>
          <a:lstStyle>
            <a:lvl1pPr lvl="0" algn="l">
              <a:defRPr sz="1200">
                <a:solidFill>
                  <a:schemeClr val="tx1">
                    <a:tint val="75000"/>
                  </a:schemeClr>
                </a:solidFill>
              </a:defRPr>
            </a:lvl1pPr>
          </a:lstStyle>
          <a:p>
            <a:r>
              <a:rPr lang="en-US" altLang="en-US"/>
              <a:t>Presenter Name &amp; Date of Presentation</a:t>
            </a:r>
          </a:p>
        </p:txBody>
      </p:sp>
      <p:sp>
        <p:nvSpPr>
          <p:cNvPr id="12" name="Footer Placeholder 4">
            <a:extLst>
              <a:ext uri="{FF2B5EF4-FFF2-40B4-BE49-F238E27FC236}">
                <a16:creationId xmlns:a16="http://schemas.microsoft.com/office/drawing/2014/main" id="{A09DAB33-41E6-474E-8426-400D78720F7F}"/>
              </a:ext>
            </a:extLst>
          </p:cNvPr>
          <p:cNvSpPr>
            <a:spLocks noGrp="1"/>
          </p:cNvSpPr>
          <p:nvPr>
            <p:ph type="ftr" idx="3"/>
          </p:nvPr>
        </p:nvSpPr>
        <p:spPr>
          <a:xfrm>
            <a:off x="4644828" y="6483677"/>
            <a:ext cx="2902344" cy="365125"/>
          </a:xfrm>
          <a:prstGeom prst="rect">
            <a:avLst/>
          </a:prstGeom>
        </p:spPr>
        <p:txBody>
          <a:bodyPr vert="horz" lIns="91440" tIns="45720" rIns="91440" bIns="45720" anchor="ctr"/>
          <a:lstStyle>
            <a:lvl1pPr lvl="0" algn="ctr">
              <a:defRPr sz="1200">
                <a:solidFill>
                  <a:schemeClr val="tx1">
                    <a:tint val="75000"/>
                  </a:schemeClr>
                </a:solidFill>
              </a:defRPr>
            </a:lvl1pPr>
          </a:lstStyle>
          <a:p>
            <a:r>
              <a:rPr lang="en-US" altLang="en-US"/>
              <a:t>Title of Your Presentation</a:t>
            </a:r>
          </a:p>
        </p:txBody>
      </p:sp>
      <p:sp>
        <p:nvSpPr>
          <p:cNvPr id="13" name="Slide Number Placeholder 5">
            <a:extLst>
              <a:ext uri="{FF2B5EF4-FFF2-40B4-BE49-F238E27FC236}">
                <a16:creationId xmlns:a16="http://schemas.microsoft.com/office/drawing/2014/main" id="{4944C64B-597F-1E4D-A0A6-DC5F2F3A61C0}"/>
              </a:ext>
            </a:extLst>
          </p:cNvPr>
          <p:cNvSpPr>
            <a:spLocks noGrp="1"/>
          </p:cNvSpPr>
          <p:nvPr>
            <p:ph type="sldNum" idx="4"/>
          </p:nvPr>
        </p:nvSpPr>
        <p:spPr>
          <a:xfrm>
            <a:off x="7547172" y="6483677"/>
            <a:ext cx="4413455" cy="365125"/>
          </a:xfrm>
          <a:prstGeom prst="rect">
            <a:avLst/>
          </a:prstGeom>
        </p:spPr>
        <p:txBody>
          <a:bodyPr vert="horz" lIns="91440" tIns="45720" rIns="91440" bIns="45720" anchor="ctr"/>
          <a:lstStyle>
            <a:lvl1pPr lvl="0" algn="r">
              <a:defRPr sz="1200">
                <a:solidFill>
                  <a:schemeClr val="tx1">
                    <a:tint val="75000"/>
                  </a:schemeClr>
                </a:solidFill>
              </a:defRPr>
            </a:lvl1pPr>
          </a:lstStyle>
          <a:p>
            <a:fld id="{9D5A7A22-0F69-4E1E-805A-A3E156507288}" type="slidenum">
              <a:rPr lang="en-US" altLang="en-US"/>
              <a:t>‹#›</a:t>
            </a:fld>
            <a:endParaRPr lang="en-US" altLang="en-US"/>
          </a:p>
        </p:txBody>
      </p:sp>
    </p:spTree>
    <p:extLst>
      <p:ext uri="{BB962C8B-B14F-4D97-AF65-F5344CB8AC3E}">
        <p14:creationId xmlns:p14="http://schemas.microsoft.com/office/powerpoint/2010/main" val="4373430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200628" y="98909"/>
            <a:ext cx="11793920" cy="903414"/>
          </a:xfrm>
        </p:spPr>
        <p:txBody>
          <a:bodyPr/>
          <a:lstStyle/>
          <a:p>
            <a:r>
              <a:rPr lang="en-US" altLang="en-US"/>
              <a:t>Click to edit Master title style</a:t>
            </a:r>
          </a:p>
        </p:txBody>
      </p:sp>
      <p:sp>
        <p:nvSpPr>
          <p:cNvPr id="3" name="Text Placeholder 2"/>
          <p:cNvSpPr>
            <a:spLocks noGrp="1"/>
          </p:cNvSpPr>
          <p:nvPr>
            <p:ph type="body" idx="1"/>
          </p:nvPr>
        </p:nvSpPr>
        <p:spPr>
          <a:xfrm>
            <a:off x="200629" y="1478509"/>
            <a:ext cx="5796948" cy="823912"/>
          </a:xfrm>
        </p:spPr>
        <p:txBody>
          <a:bodyPr anchor="b"/>
          <a:lstStyle>
            <a:lvl1pPr marL="0" lvl="0" indent="0">
              <a:buNone/>
              <a:defRPr sz="2400" b="1"/>
            </a:lvl1pPr>
            <a:lvl2pPr marL="457200" lvl="1" indent="0">
              <a:buNone/>
              <a:defRPr sz="2000" b="1"/>
            </a:lvl2pPr>
            <a:lvl3pPr marL="914400" lvl="2" indent="0">
              <a:buNone/>
              <a:defRPr sz="1800" b="1"/>
            </a:lvl3pPr>
            <a:lvl4pPr marL="1371600" lvl="3" indent="0">
              <a:buNone/>
              <a:defRPr sz="1600" b="1"/>
            </a:lvl4pPr>
            <a:lvl5pPr marL="1828800" lvl="4" indent="0">
              <a:buNone/>
              <a:defRPr sz="1600" b="1"/>
            </a:lvl5pPr>
            <a:lvl6pPr marL="2286000" lvl="5" indent="0">
              <a:buNone/>
              <a:defRPr sz="1600" b="1"/>
            </a:lvl6pPr>
            <a:lvl7pPr marL="2743200" lvl="6" indent="0">
              <a:buNone/>
              <a:defRPr sz="1600" b="1"/>
            </a:lvl7pPr>
            <a:lvl8pPr marL="3200400" lvl="7" indent="0">
              <a:buNone/>
              <a:defRPr sz="1600" b="1"/>
            </a:lvl8pPr>
            <a:lvl9pPr marL="3657600" lvl="8" indent="0">
              <a:buNone/>
              <a:defRPr sz="1600" b="1"/>
            </a:lvl9pPr>
          </a:lstStyle>
          <a:p>
            <a:pPr lvl="0"/>
            <a:r>
              <a:rPr lang="en-US" altLang="en-US"/>
              <a:t>Click to edit Master text styles</a:t>
            </a:r>
          </a:p>
        </p:txBody>
      </p:sp>
      <p:sp>
        <p:nvSpPr>
          <p:cNvPr id="4" name="Content Placeholder 3"/>
          <p:cNvSpPr>
            <a:spLocks noGrp="1"/>
          </p:cNvSpPr>
          <p:nvPr>
            <p:ph idx="2"/>
          </p:nvPr>
        </p:nvSpPr>
        <p:spPr>
          <a:xfrm>
            <a:off x="200629" y="2356460"/>
            <a:ext cx="5796948" cy="4073179"/>
          </a:xfrm>
        </p:spPr>
        <p:txBody>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Text Placeholder 4"/>
          <p:cNvSpPr>
            <a:spLocks noGrp="1"/>
          </p:cNvSpPr>
          <p:nvPr>
            <p:ph type="body" idx="3"/>
          </p:nvPr>
        </p:nvSpPr>
        <p:spPr>
          <a:xfrm>
            <a:off x="6172200" y="1478509"/>
            <a:ext cx="5788427" cy="823912"/>
          </a:xfrm>
        </p:spPr>
        <p:txBody>
          <a:bodyPr anchor="b"/>
          <a:lstStyle>
            <a:lvl1pPr marL="0" lvl="0" indent="0">
              <a:buNone/>
              <a:defRPr sz="2400" b="1"/>
            </a:lvl1pPr>
            <a:lvl2pPr marL="457200" lvl="1" indent="0">
              <a:buNone/>
              <a:defRPr sz="2000" b="1"/>
            </a:lvl2pPr>
            <a:lvl3pPr marL="914400" lvl="2" indent="0">
              <a:buNone/>
              <a:defRPr sz="1800" b="1"/>
            </a:lvl3pPr>
            <a:lvl4pPr marL="1371600" lvl="3" indent="0">
              <a:buNone/>
              <a:defRPr sz="1600" b="1"/>
            </a:lvl4pPr>
            <a:lvl5pPr marL="1828800" lvl="4" indent="0">
              <a:buNone/>
              <a:defRPr sz="1600" b="1"/>
            </a:lvl5pPr>
            <a:lvl6pPr marL="2286000" lvl="5" indent="0">
              <a:buNone/>
              <a:defRPr sz="1600" b="1"/>
            </a:lvl6pPr>
            <a:lvl7pPr marL="2743200" lvl="6" indent="0">
              <a:buNone/>
              <a:defRPr sz="1600" b="1"/>
            </a:lvl7pPr>
            <a:lvl8pPr marL="3200400" lvl="7" indent="0">
              <a:buNone/>
              <a:defRPr sz="1600" b="1"/>
            </a:lvl8pPr>
            <a:lvl9pPr marL="3657600" lvl="8" indent="0">
              <a:buNone/>
              <a:defRPr sz="1600" b="1"/>
            </a:lvl9pPr>
          </a:lstStyle>
          <a:p>
            <a:pPr lvl="0"/>
            <a:r>
              <a:rPr lang="en-US" altLang="en-US"/>
              <a:t>Click to edit Master text styles</a:t>
            </a:r>
          </a:p>
        </p:txBody>
      </p:sp>
      <p:sp>
        <p:nvSpPr>
          <p:cNvPr id="6" name="Content Placeholder 5"/>
          <p:cNvSpPr>
            <a:spLocks noGrp="1"/>
          </p:cNvSpPr>
          <p:nvPr>
            <p:ph idx="4"/>
          </p:nvPr>
        </p:nvSpPr>
        <p:spPr>
          <a:xfrm>
            <a:off x="6172200" y="2356460"/>
            <a:ext cx="5788427" cy="4073179"/>
          </a:xfrm>
        </p:spPr>
        <p:txBody>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cxnSp>
        <p:nvCxnSpPr>
          <p:cNvPr id="11" name="直接连接符 10"/>
          <p:cNvCxnSpPr/>
          <p:nvPr/>
        </p:nvCxnSpPr>
        <p:spPr>
          <a:xfrm>
            <a:off x="200628" y="1002323"/>
            <a:ext cx="11760656" cy="0"/>
          </a:xfrm>
          <a:prstGeom prst="line">
            <a:avLst/>
          </a:prstGeom>
          <a:ln w="12700">
            <a:solidFill>
              <a:srgbClr val="14A599"/>
            </a:solidFill>
            <a:prstDash val="solid"/>
            <a:miter/>
          </a:ln>
        </p:spPr>
      </p:cxnSp>
      <p:sp>
        <p:nvSpPr>
          <p:cNvPr id="12" name="内容占位符 7"/>
          <p:cNvSpPr>
            <a:spLocks noGrp="1"/>
          </p:cNvSpPr>
          <p:nvPr>
            <p:ph idx="13"/>
          </p:nvPr>
        </p:nvSpPr>
        <p:spPr>
          <a:xfrm>
            <a:off x="200628" y="1002324"/>
            <a:ext cx="11760656" cy="515327"/>
          </a:xfrm>
        </p:spPr>
        <p:txBody>
          <a:bodyPr/>
          <a:lstStyle>
            <a:lvl1pPr marL="0" lvl="0" indent="0" algn="ctr">
              <a:buNone/>
              <a:defRPr i="1">
                <a:solidFill>
                  <a:srgbClr val="C00000"/>
                </a:solidFill>
              </a:defRPr>
            </a:lvl1pPr>
            <a:lvl2pPr marL="457200" lvl="1" indent="0">
              <a:buNone/>
            </a:lvl2pPr>
            <a:lvl3pPr marL="914400" lvl="2" indent="0">
              <a:buNone/>
            </a:lvl3pPr>
            <a:lvl4pPr marL="1371600" lvl="3" indent="0">
              <a:buNone/>
            </a:lvl4pPr>
            <a:lvl5pPr marL="1828800" lvl="4" indent="0">
              <a:buNone/>
            </a:lvl5pPr>
          </a:lstStyle>
          <a:p>
            <a:pPr lvl="0"/>
            <a:r>
              <a:rPr lang="en-US" altLang="en-US"/>
              <a:t>Click to edit Master text styles</a:t>
            </a:r>
          </a:p>
        </p:txBody>
      </p:sp>
      <p:sp>
        <p:nvSpPr>
          <p:cNvPr id="13" name="Date Placeholder 3"/>
          <p:cNvSpPr>
            <a:spLocks noGrp="1"/>
          </p:cNvSpPr>
          <p:nvPr>
            <p:ph type="dt" idx="14"/>
          </p:nvPr>
        </p:nvSpPr>
        <p:spPr>
          <a:xfrm>
            <a:off x="200628" y="6483677"/>
            <a:ext cx="4444199" cy="365125"/>
          </a:xfrm>
          <a:prstGeom prst="rect">
            <a:avLst/>
          </a:prstGeom>
        </p:spPr>
        <p:txBody>
          <a:bodyPr vert="horz" lIns="91440" tIns="45720" rIns="91440" bIns="45720" anchor="ctr"/>
          <a:lstStyle>
            <a:lvl1pPr lvl="0" algn="l">
              <a:defRPr sz="1200">
                <a:solidFill>
                  <a:schemeClr val="tx1">
                    <a:tint val="75000"/>
                  </a:schemeClr>
                </a:solidFill>
              </a:defRPr>
            </a:lvl1pPr>
          </a:lstStyle>
          <a:p>
            <a:r>
              <a:rPr lang="en-US" altLang="en-US"/>
              <a:t>Presenter Name &amp; Date of Presentation</a:t>
            </a:r>
          </a:p>
        </p:txBody>
      </p:sp>
      <p:sp>
        <p:nvSpPr>
          <p:cNvPr id="14" name="Footer Placeholder 4"/>
          <p:cNvSpPr>
            <a:spLocks noGrp="1"/>
          </p:cNvSpPr>
          <p:nvPr>
            <p:ph type="ftr" idx="15"/>
          </p:nvPr>
        </p:nvSpPr>
        <p:spPr>
          <a:xfrm>
            <a:off x="4644828" y="6483677"/>
            <a:ext cx="2902344" cy="365125"/>
          </a:xfrm>
          <a:prstGeom prst="rect">
            <a:avLst/>
          </a:prstGeom>
        </p:spPr>
        <p:txBody>
          <a:bodyPr vert="horz" lIns="91440" tIns="45720" rIns="91440" bIns="45720" anchor="ctr"/>
          <a:lstStyle>
            <a:lvl1pPr lvl="0" algn="ctr">
              <a:defRPr sz="1200">
                <a:solidFill>
                  <a:schemeClr val="tx1">
                    <a:tint val="75000"/>
                  </a:schemeClr>
                </a:solidFill>
              </a:defRPr>
            </a:lvl1pPr>
          </a:lstStyle>
          <a:p>
            <a:r>
              <a:rPr lang="en-US" altLang="en-US"/>
              <a:t>Title of Your Presentation</a:t>
            </a:r>
          </a:p>
        </p:txBody>
      </p:sp>
      <p:sp>
        <p:nvSpPr>
          <p:cNvPr id="15" name="Slide Number Placeholder 5"/>
          <p:cNvSpPr>
            <a:spLocks noGrp="1"/>
          </p:cNvSpPr>
          <p:nvPr>
            <p:ph type="sldNum" idx="16"/>
          </p:nvPr>
        </p:nvSpPr>
        <p:spPr>
          <a:xfrm>
            <a:off x="7547172" y="6483677"/>
            <a:ext cx="4413455" cy="365125"/>
          </a:xfrm>
          <a:prstGeom prst="rect">
            <a:avLst/>
          </a:prstGeom>
        </p:spPr>
        <p:txBody>
          <a:bodyPr vert="horz" lIns="91440" tIns="45720" rIns="91440" bIns="45720" anchor="ctr"/>
          <a:lstStyle>
            <a:lvl1pPr lvl="0" algn="r">
              <a:defRPr sz="1200">
                <a:solidFill>
                  <a:schemeClr val="tx1">
                    <a:tint val="75000"/>
                  </a:schemeClr>
                </a:solidFill>
              </a:defRPr>
            </a:lvl1pPr>
          </a:lstStyle>
          <a:p>
            <a:fld id="{C3BF2242-5EA0-48B1-AAB6-59885BC214FC}" type="slidenum">
              <a:rPr lang="en-US" altLang="en-US"/>
              <a:t>‹#›</a:t>
            </a:fld>
            <a:endParaRPr lang="en-US"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Click to edit Master title style</a:t>
            </a:r>
          </a:p>
        </p:txBody>
      </p:sp>
      <p:cxnSp>
        <p:nvCxnSpPr>
          <p:cNvPr id="7" name="直接连接符 6"/>
          <p:cNvCxnSpPr/>
          <p:nvPr/>
        </p:nvCxnSpPr>
        <p:spPr>
          <a:xfrm>
            <a:off x="200628" y="1002323"/>
            <a:ext cx="11760656" cy="0"/>
          </a:xfrm>
          <a:prstGeom prst="line">
            <a:avLst/>
          </a:prstGeom>
          <a:ln w="12700">
            <a:solidFill>
              <a:srgbClr val="14A599"/>
            </a:solidFill>
            <a:prstDash val="solid"/>
            <a:miter/>
          </a:ln>
        </p:spPr>
      </p:cxnSp>
      <p:sp>
        <p:nvSpPr>
          <p:cNvPr id="8" name="内容占位符 7"/>
          <p:cNvSpPr>
            <a:spLocks noGrp="1"/>
          </p:cNvSpPr>
          <p:nvPr>
            <p:ph idx="13"/>
          </p:nvPr>
        </p:nvSpPr>
        <p:spPr>
          <a:xfrm>
            <a:off x="200628" y="1002324"/>
            <a:ext cx="11760656" cy="515327"/>
          </a:xfrm>
        </p:spPr>
        <p:txBody>
          <a:bodyPr/>
          <a:lstStyle>
            <a:lvl1pPr marL="0" lvl="0" indent="0" algn="ctr">
              <a:buNone/>
              <a:defRPr i="1">
                <a:solidFill>
                  <a:srgbClr val="C00000"/>
                </a:solidFill>
              </a:defRPr>
            </a:lvl1pPr>
            <a:lvl2pPr marL="457200" lvl="1" indent="0">
              <a:buNone/>
            </a:lvl2pPr>
            <a:lvl3pPr marL="914400" lvl="2" indent="0">
              <a:buNone/>
            </a:lvl3pPr>
            <a:lvl4pPr marL="1371600" lvl="3" indent="0">
              <a:buNone/>
            </a:lvl4pPr>
            <a:lvl5pPr marL="1828800" lvl="4" indent="0">
              <a:buNone/>
            </a:lvl5pPr>
          </a:lstStyle>
          <a:p>
            <a:pPr lvl="0"/>
            <a:r>
              <a:rPr lang="en-US" altLang="en-US"/>
              <a:t>Click to edit Master text styles</a:t>
            </a:r>
          </a:p>
        </p:txBody>
      </p:sp>
      <p:sp>
        <p:nvSpPr>
          <p:cNvPr id="9" name="Date Placeholder 3"/>
          <p:cNvSpPr>
            <a:spLocks noGrp="1"/>
          </p:cNvSpPr>
          <p:nvPr>
            <p:ph type="dt" idx="2"/>
          </p:nvPr>
        </p:nvSpPr>
        <p:spPr>
          <a:xfrm>
            <a:off x="200628" y="6483677"/>
            <a:ext cx="4444199" cy="365125"/>
          </a:xfrm>
          <a:prstGeom prst="rect">
            <a:avLst/>
          </a:prstGeom>
        </p:spPr>
        <p:txBody>
          <a:bodyPr vert="horz" lIns="91440" tIns="45720" rIns="91440" bIns="45720" anchor="ctr"/>
          <a:lstStyle>
            <a:lvl1pPr lvl="0" algn="l">
              <a:defRPr sz="1200">
                <a:solidFill>
                  <a:schemeClr val="tx1">
                    <a:tint val="75000"/>
                  </a:schemeClr>
                </a:solidFill>
              </a:defRPr>
            </a:lvl1pPr>
          </a:lstStyle>
          <a:p>
            <a:r>
              <a:rPr lang="en-US" altLang="en-US"/>
              <a:t>Presenter Name &amp; Date of Presentation</a:t>
            </a:r>
          </a:p>
        </p:txBody>
      </p:sp>
      <p:sp>
        <p:nvSpPr>
          <p:cNvPr id="10" name="Footer Placeholder 4"/>
          <p:cNvSpPr>
            <a:spLocks noGrp="1"/>
          </p:cNvSpPr>
          <p:nvPr>
            <p:ph type="ftr" idx="3"/>
          </p:nvPr>
        </p:nvSpPr>
        <p:spPr>
          <a:xfrm>
            <a:off x="4644828" y="6483677"/>
            <a:ext cx="2902344" cy="365125"/>
          </a:xfrm>
          <a:prstGeom prst="rect">
            <a:avLst/>
          </a:prstGeom>
        </p:spPr>
        <p:txBody>
          <a:bodyPr vert="horz" lIns="91440" tIns="45720" rIns="91440" bIns="45720" anchor="ctr"/>
          <a:lstStyle>
            <a:lvl1pPr lvl="0" algn="ctr">
              <a:defRPr sz="1200">
                <a:solidFill>
                  <a:schemeClr val="tx1">
                    <a:tint val="75000"/>
                  </a:schemeClr>
                </a:solidFill>
              </a:defRPr>
            </a:lvl1pPr>
          </a:lstStyle>
          <a:p>
            <a:r>
              <a:rPr lang="en-US" altLang="en-US"/>
              <a:t>Title of Your Presentation</a:t>
            </a:r>
          </a:p>
        </p:txBody>
      </p:sp>
      <p:sp>
        <p:nvSpPr>
          <p:cNvPr id="11" name="Slide Number Placeholder 5"/>
          <p:cNvSpPr>
            <a:spLocks noGrp="1"/>
          </p:cNvSpPr>
          <p:nvPr>
            <p:ph type="sldNum" idx="4"/>
          </p:nvPr>
        </p:nvSpPr>
        <p:spPr>
          <a:xfrm>
            <a:off x="7547172" y="6483677"/>
            <a:ext cx="4413455" cy="365125"/>
          </a:xfrm>
          <a:prstGeom prst="rect">
            <a:avLst/>
          </a:prstGeom>
        </p:spPr>
        <p:txBody>
          <a:bodyPr vert="horz" lIns="91440" tIns="45720" rIns="91440" bIns="45720" anchor="ctr"/>
          <a:lstStyle>
            <a:lvl1pPr lvl="0" algn="r">
              <a:defRPr sz="1200">
                <a:solidFill>
                  <a:schemeClr val="tx1">
                    <a:tint val="75000"/>
                  </a:schemeClr>
                </a:solidFill>
              </a:defRPr>
            </a:lvl1pPr>
          </a:lstStyle>
          <a:p>
            <a:fld id="{05C32139-9F68-4A81-8A47-464841338975}" type="slidenum">
              <a:rPr lang="en-US" altLang="en-US"/>
              <a:t>‹#›</a:t>
            </a:fld>
            <a:endParaRPr lang="en-US"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空白">
    <p:spTree>
      <p:nvGrpSpPr>
        <p:cNvPr id="1" name=""/>
        <p:cNvGrpSpPr/>
        <p:nvPr/>
      </p:nvGrpSpPr>
      <p:grpSpPr>
        <a:xfrm>
          <a:off x="0" y="0"/>
          <a:ext cx="0" cy="0"/>
          <a:chOff x="0" y="0"/>
          <a:chExt cx="0" cy="0"/>
        </a:xfrm>
      </p:grpSpPr>
      <p:sp>
        <p:nvSpPr>
          <p:cNvPr id="5" name="Date Placeholder 3"/>
          <p:cNvSpPr>
            <a:spLocks noGrp="1"/>
          </p:cNvSpPr>
          <p:nvPr>
            <p:ph type="dt" idx="2"/>
          </p:nvPr>
        </p:nvSpPr>
        <p:spPr>
          <a:xfrm>
            <a:off x="200628" y="6483677"/>
            <a:ext cx="4444199" cy="365125"/>
          </a:xfrm>
          <a:prstGeom prst="rect">
            <a:avLst/>
          </a:prstGeom>
        </p:spPr>
        <p:txBody>
          <a:bodyPr vert="horz" lIns="91440" tIns="45720" rIns="91440" bIns="45720" anchor="ctr"/>
          <a:lstStyle>
            <a:lvl1pPr lvl="0" algn="l">
              <a:defRPr sz="1200">
                <a:solidFill>
                  <a:schemeClr val="tx1">
                    <a:tint val="75000"/>
                  </a:schemeClr>
                </a:solidFill>
              </a:defRPr>
            </a:lvl1pPr>
          </a:lstStyle>
          <a:p>
            <a:r>
              <a:rPr lang="en-US" altLang="en-US"/>
              <a:t>Presenter Name &amp; Date of Presentation</a:t>
            </a:r>
          </a:p>
        </p:txBody>
      </p:sp>
      <p:sp>
        <p:nvSpPr>
          <p:cNvPr id="6" name="Footer Placeholder 4"/>
          <p:cNvSpPr>
            <a:spLocks noGrp="1"/>
          </p:cNvSpPr>
          <p:nvPr>
            <p:ph type="ftr" idx="3"/>
          </p:nvPr>
        </p:nvSpPr>
        <p:spPr>
          <a:xfrm>
            <a:off x="4644828" y="6483677"/>
            <a:ext cx="2902344" cy="365125"/>
          </a:xfrm>
          <a:prstGeom prst="rect">
            <a:avLst/>
          </a:prstGeom>
        </p:spPr>
        <p:txBody>
          <a:bodyPr vert="horz" lIns="91440" tIns="45720" rIns="91440" bIns="45720" anchor="ctr"/>
          <a:lstStyle>
            <a:lvl1pPr lvl="0" algn="ctr">
              <a:defRPr sz="1200">
                <a:solidFill>
                  <a:schemeClr val="tx1">
                    <a:tint val="75000"/>
                  </a:schemeClr>
                </a:solidFill>
              </a:defRPr>
            </a:lvl1pPr>
          </a:lstStyle>
          <a:p>
            <a:r>
              <a:rPr lang="en-US" altLang="en-US"/>
              <a:t>Title of Your Presentation</a:t>
            </a:r>
          </a:p>
        </p:txBody>
      </p:sp>
      <p:sp>
        <p:nvSpPr>
          <p:cNvPr id="7" name="Slide Number Placeholder 5"/>
          <p:cNvSpPr>
            <a:spLocks noGrp="1"/>
          </p:cNvSpPr>
          <p:nvPr>
            <p:ph type="sldNum" idx="4"/>
          </p:nvPr>
        </p:nvSpPr>
        <p:spPr>
          <a:xfrm>
            <a:off x="7547172" y="6483677"/>
            <a:ext cx="4413455" cy="365125"/>
          </a:xfrm>
          <a:prstGeom prst="rect">
            <a:avLst/>
          </a:prstGeom>
        </p:spPr>
        <p:txBody>
          <a:bodyPr vert="horz" lIns="91440" tIns="45720" rIns="91440" bIns="45720" anchor="ctr"/>
          <a:lstStyle>
            <a:lvl1pPr lvl="0" algn="r">
              <a:defRPr sz="1200">
                <a:solidFill>
                  <a:schemeClr val="tx1">
                    <a:tint val="75000"/>
                  </a:schemeClr>
                </a:solidFill>
              </a:defRPr>
            </a:lvl1pPr>
          </a:lstStyle>
          <a:p>
            <a:fld id="{985A1D6C-EF07-4C93-B2B1-7E3500FEC692}" type="slidenum">
              <a:rPr lang="en-US" altLang="en-US"/>
              <a:t>‹#›</a:t>
            </a:fld>
            <a:endParaRPr lang="en-US"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00628" y="150473"/>
            <a:ext cx="4571397" cy="1338587"/>
          </a:xfrm>
        </p:spPr>
        <p:txBody>
          <a:bodyPr anchor="b"/>
          <a:lstStyle>
            <a:lvl1pPr lvl="0">
              <a:defRPr sz="3200"/>
            </a:lvl1pPr>
          </a:lstStyle>
          <a:p>
            <a:r>
              <a:rPr lang="en-US" altLang="en-US"/>
              <a:t>Click to edit Master title style</a:t>
            </a:r>
          </a:p>
        </p:txBody>
      </p:sp>
      <p:sp>
        <p:nvSpPr>
          <p:cNvPr id="3" name="Content Placeholder 2"/>
          <p:cNvSpPr>
            <a:spLocks noGrp="1"/>
          </p:cNvSpPr>
          <p:nvPr>
            <p:ph idx="1"/>
          </p:nvPr>
        </p:nvSpPr>
        <p:spPr>
          <a:xfrm>
            <a:off x="5183187" y="150472"/>
            <a:ext cx="6777439" cy="6227180"/>
          </a:xfrm>
        </p:spPr>
        <p:txBody>
          <a:bodyPr/>
          <a:lstStyle>
            <a:lvl1pPr lvl="0">
              <a:defRPr sz="3200"/>
            </a:lvl1pPr>
            <a:lvl2pPr lvl="1">
              <a:defRPr sz="2800"/>
            </a:lvl2pPr>
            <a:lvl3pPr lvl="2">
              <a:defRPr sz="2400"/>
            </a:lvl3pPr>
            <a:lvl4pPr lvl="3">
              <a:defRPr sz="2000"/>
            </a:lvl4pPr>
            <a:lvl5pPr lvl="4">
              <a:defRPr sz="2000"/>
            </a:lvl5pPr>
            <a:lvl6pPr lvl="5">
              <a:defRPr sz="2000"/>
            </a:lvl6pPr>
            <a:lvl7pPr lvl="6">
              <a:defRPr sz="2000"/>
            </a:lvl7pPr>
            <a:lvl8pPr lvl="7">
              <a:defRPr sz="2000"/>
            </a:lvl8pPr>
            <a:lvl9pPr lvl="8">
              <a:defRPr sz="2000"/>
            </a:lvl9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Text Placeholder 3"/>
          <p:cNvSpPr>
            <a:spLocks noGrp="1"/>
          </p:cNvSpPr>
          <p:nvPr>
            <p:ph type="body" idx="2"/>
          </p:nvPr>
        </p:nvSpPr>
        <p:spPr>
          <a:xfrm>
            <a:off x="200628" y="2057400"/>
            <a:ext cx="4571397" cy="4320251"/>
          </a:xfrm>
        </p:spPr>
        <p:txBody>
          <a:bodyPr/>
          <a:lstStyle>
            <a:lvl1pPr marL="0" lvl="0" indent="0">
              <a:buNone/>
              <a:defRPr sz="1600"/>
            </a:lvl1pPr>
            <a:lvl2pPr marL="457200" lvl="1" indent="0">
              <a:buNone/>
              <a:defRPr sz="1400"/>
            </a:lvl2pPr>
            <a:lvl3pPr marL="914400" lvl="2" indent="0">
              <a:buNone/>
              <a:defRPr sz="1200"/>
            </a:lvl3pPr>
            <a:lvl4pPr marL="1371600" lvl="3" indent="0">
              <a:buNone/>
              <a:defRPr sz="1000"/>
            </a:lvl4pPr>
            <a:lvl5pPr marL="1828800" lvl="4" indent="0">
              <a:buNone/>
              <a:defRPr sz="1000"/>
            </a:lvl5pPr>
            <a:lvl6pPr marL="2286000" lvl="5" indent="0">
              <a:buNone/>
              <a:defRPr sz="1000"/>
            </a:lvl6pPr>
            <a:lvl7pPr marL="2743200" lvl="6" indent="0">
              <a:buNone/>
              <a:defRPr sz="1000"/>
            </a:lvl7pPr>
            <a:lvl8pPr marL="3200400" lvl="7" indent="0">
              <a:buNone/>
              <a:defRPr sz="1000"/>
            </a:lvl8pPr>
            <a:lvl9pPr marL="3657600" lvl="8" indent="0">
              <a:buNone/>
              <a:defRPr sz="1000"/>
            </a:lvl9pPr>
          </a:lstStyle>
          <a:p>
            <a:pPr lvl="0"/>
            <a:r>
              <a:rPr lang="en-US" altLang="en-US"/>
              <a:t>Click to edit Master text styles</a:t>
            </a:r>
          </a:p>
        </p:txBody>
      </p:sp>
      <p:cxnSp>
        <p:nvCxnSpPr>
          <p:cNvPr id="9" name="直接连接符 8"/>
          <p:cNvCxnSpPr/>
          <p:nvPr/>
        </p:nvCxnSpPr>
        <p:spPr>
          <a:xfrm>
            <a:off x="200628" y="1489059"/>
            <a:ext cx="4571397" cy="0"/>
          </a:xfrm>
          <a:prstGeom prst="line">
            <a:avLst/>
          </a:prstGeom>
          <a:ln w="12700">
            <a:solidFill>
              <a:srgbClr val="14A599"/>
            </a:solidFill>
            <a:prstDash val="solid"/>
            <a:miter/>
          </a:ln>
        </p:spPr>
      </p:cxnSp>
      <p:sp>
        <p:nvSpPr>
          <p:cNvPr id="11" name="内容占位符 7"/>
          <p:cNvSpPr>
            <a:spLocks noGrp="1"/>
          </p:cNvSpPr>
          <p:nvPr>
            <p:ph idx="14"/>
          </p:nvPr>
        </p:nvSpPr>
        <p:spPr>
          <a:xfrm>
            <a:off x="199969" y="1489060"/>
            <a:ext cx="4572056" cy="515327"/>
          </a:xfrm>
        </p:spPr>
        <p:txBody>
          <a:bodyPr/>
          <a:lstStyle>
            <a:lvl1pPr marL="0" lvl="0" indent="0" algn="ctr">
              <a:buNone/>
              <a:defRPr i="1">
                <a:solidFill>
                  <a:srgbClr val="C00000"/>
                </a:solidFill>
              </a:defRPr>
            </a:lvl1pPr>
            <a:lvl2pPr marL="457200" lvl="1" indent="0">
              <a:buNone/>
            </a:lvl2pPr>
            <a:lvl3pPr marL="914400" lvl="2" indent="0">
              <a:buNone/>
            </a:lvl3pPr>
            <a:lvl4pPr marL="1371600" lvl="3" indent="0">
              <a:buNone/>
            </a:lvl4pPr>
            <a:lvl5pPr marL="1828800" lvl="4" indent="0">
              <a:buNone/>
            </a:lvl5pPr>
          </a:lstStyle>
          <a:p>
            <a:pPr lvl="0"/>
            <a:r>
              <a:rPr lang="en-US" altLang="en-US"/>
              <a:t>Click to edit Master text styles</a:t>
            </a:r>
          </a:p>
        </p:txBody>
      </p:sp>
      <p:sp>
        <p:nvSpPr>
          <p:cNvPr id="10" name="Date Placeholder 3"/>
          <p:cNvSpPr>
            <a:spLocks noGrp="1"/>
          </p:cNvSpPr>
          <p:nvPr>
            <p:ph type="dt" idx="15"/>
          </p:nvPr>
        </p:nvSpPr>
        <p:spPr>
          <a:xfrm>
            <a:off x="200628" y="6483677"/>
            <a:ext cx="4444199" cy="365125"/>
          </a:xfrm>
          <a:prstGeom prst="rect">
            <a:avLst/>
          </a:prstGeom>
        </p:spPr>
        <p:txBody>
          <a:bodyPr vert="horz" lIns="91440" tIns="45720" rIns="91440" bIns="45720" anchor="ctr"/>
          <a:lstStyle>
            <a:lvl1pPr lvl="0" algn="l">
              <a:defRPr sz="1200">
                <a:solidFill>
                  <a:schemeClr val="tx1">
                    <a:tint val="75000"/>
                  </a:schemeClr>
                </a:solidFill>
              </a:defRPr>
            </a:lvl1pPr>
          </a:lstStyle>
          <a:p>
            <a:r>
              <a:rPr lang="en-US" altLang="en-US"/>
              <a:t>Presenter Name &amp; Date of Presentation</a:t>
            </a:r>
          </a:p>
        </p:txBody>
      </p:sp>
      <p:sp>
        <p:nvSpPr>
          <p:cNvPr id="12" name="Footer Placeholder 4"/>
          <p:cNvSpPr>
            <a:spLocks noGrp="1"/>
          </p:cNvSpPr>
          <p:nvPr>
            <p:ph type="ftr" idx="3"/>
          </p:nvPr>
        </p:nvSpPr>
        <p:spPr>
          <a:xfrm>
            <a:off x="4644828" y="6483677"/>
            <a:ext cx="2902344" cy="365125"/>
          </a:xfrm>
          <a:prstGeom prst="rect">
            <a:avLst/>
          </a:prstGeom>
        </p:spPr>
        <p:txBody>
          <a:bodyPr vert="horz" lIns="91440" tIns="45720" rIns="91440" bIns="45720" anchor="ctr"/>
          <a:lstStyle>
            <a:lvl1pPr lvl="0" algn="ctr">
              <a:defRPr sz="1200">
                <a:solidFill>
                  <a:schemeClr val="tx1">
                    <a:tint val="75000"/>
                  </a:schemeClr>
                </a:solidFill>
              </a:defRPr>
            </a:lvl1pPr>
          </a:lstStyle>
          <a:p>
            <a:r>
              <a:rPr lang="en-US" altLang="en-US"/>
              <a:t>Title of Your Presentation</a:t>
            </a:r>
          </a:p>
        </p:txBody>
      </p:sp>
      <p:sp>
        <p:nvSpPr>
          <p:cNvPr id="13" name="Slide Number Placeholder 5"/>
          <p:cNvSpPr>
            <a:spLocks noGrp="1"/>
          </p:cNvSpPr>
          <p:nvPr>
            <p:ph type="sldNum" idx="4"/>
          </p:nvPr>
        </p:nvSpPr>
        <p:spPr>
          <a:xfrm>
            <a:off x="7547172" y="6483677"/>
            <a:ext cx="4413455" cy="365125"/>
          </a:xfrm>
          <a:prstGeom prst="rect">
            <a:avLst/>
          </a:prstGeom>
        </p:spPr>
        <p:txBody>
          <a:bodyPr vert="horz" lIns="91440" tIns="45720" rIns="91440" bIns="45720" anchor="ctr"/>
          <a:lstStyle>
            <a:lvl1pPr lvl="0" algn="r">
              <a:defRPr sz="1200">
                <a:solidFill>
                  <a:schemeClr val="tx1">
                    <a:tint val="75000"/>
                  </a:schemeClr>
                </a:solidFill>
              </a:defRPr>
            </a:lvl1pPr>
          </a:lstStyle>
          <a:p>
            <a:fld id="{91B9F0CB-DD3D-44A4-A70A-2FF5B12956B9}" type="slidenum">
              <a:rPr lang="en-US" altLang="en-US"/>
              <a:t>‹#›</a:t>
            </a:fld>
            <a:endParaRPr lang="en-US"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00628" y="149401"/>
            <a:ext cx="4571397" cy="1339659"/>
          </a:xfrm>
        </p:spPr>
        <p:txBody>
          <a:bodyPr anchor="b"/>
          <a:lstStyle>
            <a:lvl1pPr lvl="0">
              <a:defRPr sz="3200"/>
            </a:lvl1pPr>
          </a:lstStyle>
          <a:p>
            <a:r>
              <a:rPr lang="en-US" altLang="en-US"/>
              <a:t>Click to edit Master title style</a:t>
            </a:r>
          </a:p>
        </p:txBody>
      </p:sp>
      <p:sp>
        <p:nvSpPr>
          <p:cNvPr id="3" name="Picture Placeholder 2"/>
          <p:cNvSpPr>
            <a:spLocks noGrp="1" noChangeAspect="1"/>
          </p:cNvSpPr>
          <p:nvPr>
            <p:ph type="pic" idx="1"/>
          </p:nvPr>
        </p:nvSpPr>
        <p:spPr>
          <a:xfrm>
            <a:off x="5183187" y="150472"/>
            <a:ext cx="6777439" cy="6250328"/>
          </a:xfrm>
        </p:spPr>
        <p:txBody>
          <a:bodyPr anchor="t"/>
          <a:lstStyle>
            <a:lvl1pPr marL="0" lvl="0" indent="0">
              <a:buNone/>
              <a:defRPr sz="3200"/>
            </a:lvl1pPr>
            <a:lvl2pPr marL="457200" lvl="1" indent="0">
              <a:buNone/>
              <a:defRPr sz="2800"/>
            </a:lvl2pPr>
            <a:lvl3pPr marL="914400" lvl="2" indent="0">
              <a:buNone/>
              <a:defRPr sz="2400"/>
            </a:lvl3pPr>
            <a:lvl4pPr marL="1371600" lvl="3" indent="0">
              <a:buNone/>
              <a:defRPr sz="2000"/>
            </a:lvl4pPr>
            <a:lvl5pPr marL="1828800" lvl="4" indent="0">
              <a:buNone/>
              <a:defRPr sz="2000"/>
            </a:lvl5pPr>
            <a:lvl6pPr marL="2286000" lvl="5" indent="0">
              <a:buNone/>
              <a:defRPr sz="2000"/>
            </a:lvl6pPr>
            <a:lvl7pPr marL="2743200" lvl="6" indent="0">
              <a:buNone/>
              <a:defRPr sz="2000"/>
            </a:lvl7pPr>
            <a:lvl8pPr marL="3200400" lvl="7" indent="0">
              <a:buNone/>
              <a:defRPr sz="2000"/>
            </a:lvl8pPr>
            <a:lvl9pPr marL="3657600" lvl="8" indent="0">
              <a:buNone/>
              <a:defRPr sz="2000"/>
            </a:lvl9pPr>
          </a:lstStyle>
          <a:p>
            <a:r>
              <a:rPr lang="en-US" altLang="en-US"/>
              <a:t>Click icon to add picture</a:t>
            </a:r>
          </a:p>
        </p:txBody>
      </p:sp>
      <p:sp>
        <p:nvSpPr>
          <p:cNvPr id="4" name="Text Placeholder 3"/>
          <p:cNvSpPr>
            <a:spLocks noGrp="1"/>
          </p:cNvSpPr>
          <p:nvPr>
            <p:ph type="body" idx="2"/>
          </p:nvPr>
        </p:nvSpPr>
        <p:spPr>
          <a:xfrm>
            <a:off x="200628" y="2057400"/>
            <a:ext cx="4571397" cy="4343400"/>
          </a:xfrm>
        </p:spPr>
        <p:txBody>
          <a:bodyPr/>
          <a:lstStyle>
            <a:lvl1pPr marL="0" lvl="0" indent="0">
              <a:buNone/>
              <a:defRPr sz="1600"/>
            </a:lvl1pPr>
            <a:lvl2pPr marL="457200" lvl="1" indent="0">
              <a:buNone/>
              <a:defRPr sz="1400"/>
            </a:lvl2pPr>
            <a:lvl3pPr marL="914400" lvl="2" indent="0">
              <a:buNone/>
              <a:defRPr sz="1200"/>
            </a:lvl3pPr>
            <a:lvl4pPr marL="1371600" lvl="3" indent="0">
              <a:buNone/>
              <a:defRPr sz="1000"/>
            </a:lvl4pPr>
            <a:lvl5pPr marL="1828800" lvl="4" indent="0">
              <a:buNone/>
              <a:defRPr sz="1000"/>
            </a:lvl5pPr>
            <a:lvl6pPr marL="2286000" lvl="5" indent="0">
              <a:buNone/>
              <a:defRPr sz="1000"/>
            </a:lvl6pPr>
            <a:lvl7pPr marL="2743200" lvl="6" indent="0">
              <a:buNone/>
              <a:defRPr sz="1000"/>
            </a:lvl7pPr>
            <a:lvl8pPr marL="3200400" lvl="7" indent="0">
              <a:buNone/>
              <a:defRPr sz="1000"/>
            </a:lvl8pPr>
            <a:lvl9pPr marL="3657600" lvl="8" indent="0">
              <a:buNone/>
              <a:defRPr sz="1000"/>
            </a:lvl9pPr>
          </a:lstStyle>
          <a:p>
            <a:pPr lvl="0"/>
            <a:r>
              <a:rPr lang="en-US" altLang="en-US"/>
              <a:t>Click to edit Master text styles</a:t>
            </a:r>
          </a:p>
        </p:txBody>
      </p:sp>
      <p:cxnSp>
        <p:nvCxnSpPr>
          <p:cNvPr id="9" name="直接连接符 8"/>
          <p:cNvCxnSpPr/>
          <p:nvPr/>
        </p:nvCxnSpPr>
        <p:spPr>
          <a:xfrm>
            <a:off x="200628" y="1489059"/>
            <a:ext cx="4571397" cy="0"/>
          </a:xfrm>
          <a:prstGeom prst="line">
            <a:avLst/>
          </a:prstGeom>
          <a:ln w="12700">
            <a:solidFill>
              <a:srgbClr val="14A599"/>
            </a:solidFill>
            <a:prstDash val="solid"/>
            <a:miter/>
          </a:ln>
        </p:spPr>
      </p:cxnSp>
      <p:sp>
        <p:nvSpPr>
          <p:cNvPr id="10" name="内容占位符 7"/>
          <p:cNvSpPr>
            <a:spLocks noGrp="1"/>
          </p:cNvSpPr>
          <p:nvPr>
            <p:ph idx="14"/>
          </p:nvPr>
        </p:nvSpPr>
        <p:spPr>
          <a:xfrm>
            <a:off x="199969" y="1489060"/>
            <a:ext cx="4572056" cy="515327"/>
          </a:xfrm>
        </p:spPr>
        <p:txBody>
          <a:bodyPr/>
          <a:lstStyle>
            <a:lvl1pPr marL="0" lvl="0" indent="0" algn="ctr">
              <a:buNone/>
              <a:defRPr i="1">
                <a:solidFill>
                  <a:srgbClr val="C00000"/>
                </a:solidFill>
              </a:defRPr>
            </a:lvl1pPr>
            <a:lvl2pPr marL="457200" lvl="1" indent="0">
              <a:buNone/>
            </a:lvl2pPr>
            <a:lvl3pPr marL="914400" lvl="2" indent="0">
              <a:buNone/>
            </a:lvl3pPr>
            <a:lvl4pPr marL="1371600" lvl="3" indent="0">
              <a:buNone/>
            </a:lvl4pPr>
            <a:lvl5pPr marL="1828800" lvl="4" indent="0">
              <a:buNone/>
            </a:lvl5pPr>
          </a:lstStyle>
          <a:p>
            <a:pPr lvl="0"/>
            <a:r>
              <a:rPr lang="en-US" altLang="en-US"/>
              <a:t>Click to edit Master text styles</a:t>
            </a:r>
          </a:p>
        </p:txBody>
      </p:sp>
      <p:sp>
        <p:nvSpPr>
          <p:cNvPr id="11" name="Date Placeholder 3"/>
          <p:cNvSpPr>
            <a:spLocks noGrp="1"/>
          </p:cNvSpPr>
          <p:nvPr>
            <p:ph type="dt" idx="15"/>
          </p:nvPr>
        </p:nvSpPr>
        <p:spPr>
          <a:xfrm>
            <a:off x="200628" y="6483677"/>
            <a:ext cx="4444199" cy="365125"/>
          </a:xfrm>
          <a:prstGeom prst="rect">
            <a:avLst/>
          </a:prstGeom>
        </p:spPr>
        <p:txBody>
          <a:bodyPr vert="horz" lIns="91440" tIns="45720" rIns="91440" bIns="45720" anchor="ctr"/>
          <a:lstStyle>
            <a:lvl1pPr lvl="0" algn="l">
              <a:defRPr sz="1200">
                <a:solidFill>
                  <a:schemeClr val="tx1">
                    <a:tint val="75000"/>
                  </a:schemeClr>
                </a:solidFill>
              </a:defRPr>
            </a:lvl1pPr>
          </a:lstStyle>
          <a:p>
            <a:r>
              <a:rPr lang="en-US" altLang="en-US"/>
              <a:t>Presenter Name &amp; Date of Presentation</a:t>
            </a:r>
          </a:p>
        </p:txBody>
      </p:sp>
      <p:sp>
        <p:nvSpPr>
          <p:cNvPr id="12" name="Footer Placeholder 4"/>
          <p:cNvSpPr>
            <a:spLocks noGrp="1"/>
          </p:cNvSpPr>
          <p:nvPr>
            <p:ph type="ftr" idx="3"/>
          </p:nvPr>
        </p:nvSpPr>
        <p:spPr>
          <a:xfrm>
            <a:off x="4644828" y="6483677"/>
            <a:ext cx="2902344" cy="365125"/>
          </a:xfrm>
          <a:prstGeom prst="rect">
            <a:avLst/>
          </a:prstGeom>
        </p:spPr>
        <p:txBody>
          <a:bodyPr vert="horz" lIns="91440" tIns="45720" rIns="91440" bIns="45720" anchor="ctr"/>
          <a:lstStyle>
            <a:lvl1pPr lvl="0" algn="ctr">
              <a:defRPr sz="1200">
                <a:solidFill>
                  <a:schemeClr val="tx1">
                    <a:tint val="75000"/>
                  </a:schemeClr>
                </a:solidFill>
              </a:defRPr>
            </a:lvl1pPr>
          </a:lstStyle>
          <a:p>
            <a:r>
              <a:rPr lang="en-US" altLang="en-US"/>
              <a:t>Title of Your Presentation</a:t>
            </a:r>
          </a:p>
        </p:txBody>
      </p:sp>
      <p:sp>
        <p:nvSpPr>
          <p:cNvPr id="13" name="Slide Number Placeholder 5"/>
          <p:cNvSpPr>
            <a:spLocks noGrp="1"/>
          </p:cNvSpPr>
          <p:nvPr>
            <p:ph type="sldNum" idx="4"/>
          </p:nvPr>
        </p:nvSpPr>
        <p:spPr>
          <a:xfrm>
            <a:off x="7547172" y="6483677"/>
            <a:ext cx="4413455" cy="365125"/>
          </a:xfrm>
          <a:prstGeom prst="rect">
            <a:avLst/>
          </a:prstGeom>
        </p:spPr>
        <p:txBody>
          <a:bodyPr vert="horz" lIns="91440" tIns="45720" rIns="91440" bIns="45720" anchor="ctr"/>
          <a:lstStyle>
            <a:lvl1pPr lvl="0" algn="r">
              <a:defRPr sz="1200">
                <a:solidFill>
                  <a:schemeClr val="tx1">
                    <a:tint val="75000"/>
                  </a:schemeClr>
                </a:solidFill>
              </a:defRPr>
            </a:lvl1pPr>
          </a:lstStyle>
          <a:p>
            <a:fld id="{A8BDA08F-996A-43D9-A4CB-9D43CBF4B10C}" type="slidenum">
              <a:rPr lang="en-US" altLang="en-US"/>
              <a:t>‹#›</a:t>
            </a:fld>
            <a:endParaRPr lang="en-US"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Click to edit Master title style</a:t>
            </a:r>
            <a:endParaRPr lang="zh-CN" altLang="zh-CN"/>
          </a:p>
        </p:txBody>
      </p:sp>
      <p:sp>
        <p:nvSpPr>
          <p:cNvPr id="6" name="Date Placeholder 3"/>
          <p:cNvSpPr>
            <a:spLocks noGrp="1"/>
          </p:cNvSpPr>
          <p:nvPr>
            <p:ph type="dt" idx="2"/>
          </p:nvPr>
        </p:nvSpPr>
        <p:spPr>
          <a:xfrm>
            <a:off x="200628" y="6483677"/>
            <a:ext cx="4444199" cy="365125"/>
          </a:xfrm>
          <a:prstGeom prst="rect">
            <a:avLst/>
          </a:prstGeom>
        </p:spPr>
        <p:txBody>
          <a:bodyPr vert="horz" lIns="91440" tIns="45720" rIns="91440" bIns="45720" anchor="ctr"/>
          <a:lstStyle>
            <a:lvl1pPr lvl="0" algn="l">
              <a:defRPr sz="1200">
                <a:solidFill>
                  <a:schemeClr val="tx1">
                    <a:tint val="75000"/>
                  </a:schemeClr>
                </a:solidFill>
              </a:defRPr>
            </a:lvl1pPr>
          </a:lstStyle>
          <a:p>
            <a:r>
              <a:rPr lang="en-US" altLang="en-US"/>
              <a:t>Presenter Name &amp; Date of Presentation</a:t>
            </a:r>
          </a:p>
        </p:txBody>
      </p:sp>
      <p:sp>
        <p:nvSpPr>
          <p:cNvPr id="7" name="Footer Placeholder 4"/>
          <p:cNvSpPr>
            <a:spLocks noGrp="1"/>
          </p:cNvSpPr>
          <p:nvPr>
            <p:ph type="ftr" idx="3"/>
          </p:nvPr>
        </p:nvSpPr>
        <p:spPr>
          <a:xfrm>
            <a:off x="4644828" y="6483677"/>
            <a:ext cx="2902344" cy="365125"/>
          </a:xfrm>
          <a:prstGeom prst="rect">
            <a:avLst/>
          </a:prstGeom>
        </p:spPr>
        <p:txBody>
          <a:bodyPr vert="horz" lIns="91440" tIns="45720" rIns="91440" bIns="45720" anchor="ctr"/>
          <a:lstStyle>
            <a:lvl1pPr lvl="0" algn="ctr">
              <a:defRPr sz="1200">
                <a:solidFill>
                  <a:schemeClr val="tx1">
                    <a:tint val="75000"/>
                  </a:schemeClr>
                </a:solidFill>
              </a:defRPr>
            </a:lvl1pPr>
          </a:lstStyle>
          <a:p>
            <a:r>
              <a:rPr lang="en-US" altLang="en-US"/>
              <a:t>Title of Your Presentation</a:t>
            </a:r>
          </a:p>
        </p:txBody>
      </p:sp>
      <p:sp>
        <p:nvSpPr>
          <p:cNvPr id="8" name="Slide Number Placeholder 5"/>
          <p:cNvSpPr>
            <a:spLocks noGrp="1"/>
          </p:cNvSpPr>
          <p:nvPr>
            <p:ph type="sldNum" idx="4"/>
          </p:nvPr>
        </p:nvSpPr>
        <p:spPr>
          <a:xfrm>
            <a:off x="7547172" y="6483677"/>
            <a:ext cx="4413455" cy="365125"/>
          </a:xfrm>
          <a:prstGeom prst="rect">
            <a:avLst/>
          </a:prstGeom>
        </p:spPr>
        <p:txBody>
          <a:bodyPr vert="horz" lIns="91440" tIns="45720" rIns="91440" bIns="45720" anchor="ctr"/>
          <a:lstStyle>
            <a:lvl1pPr lvl="0" algn="r">
              <a:defRPr sz="1200">
                <a:solidFill>
                  <a:schemeClr val="tx1">
                    <a:tint val="75000"/>
                  </a:schemeClr>
                </a:solidFill>
              </a:defRPr>
            </a:lvl1pPr>
          </a:lstStyle>
          <a:p>
            <a:fld id="{0206D798-985F-4FA5-B0D2-1EAF792CE4C9}" type="slidenum">
              <a:rPr lang="en-US" altLang="en-US"/>
              <a:t>‹#›</a:t>
            </a:fld>
            <a:endParaRPr lang="en-US"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00628" y="1122363"/>
            <a:ext cx="11790744" cy="2387600"/>
          </a:xfrm>
        </p:spPr>
        <p:txBody>
          <a:bodyPr anchor="b"/>
          <a:lstStyle>
            <a:lvl1pPr lvl="0" algn="ctr">
              <a:defRPr sz="6000"/>
            </a:lvl1pPr>
          </a:lstStyle>
          <a:p>
            <a:r>
              <a:rPr lang="en-US" altLang="en-US"/>
              <a:t>Click to edit Master title style</a:t>
            </a:r>
          </a:p>
        </p:txBody>
      </p:sp>
      <p:sp>
        <p:nvSpPr>
          <p:cNvPr id="3" name="Subtitle 2"/>
          <p:cNvSpPr>
            <a:spLocks noGrp="1"/>
          </p:cNvSpPr>
          <p:nvPr>
            <p:ph type="subTitle" idx="1"/>
          </p:nvPr>
        </p:nvSpPr>
        <p:spPr>
          <a:xfrm>
            <a:off x="894202" y="3602038"/>
            <a:ext cx="10403597" cy="1655762"/>
          </a:xfrm>
        </p:spPr>
        <p:txBody>
          <a:bodyPr/>
          <a:lstStyle>
            <a:lvl1pPr marL="0" lvl="0" indent="0" algn="ctr">
              <a:buNone/>
              <a:defRPr sz="2400">
                <a:solidFill>
                  <a:srgbClr val="C00000"/>
                </a:solidFill>
              </a:defRPr>
            </a:lvl1pPr>
            <a:lvl2pPr marL="457200" lvl="1" indent="0" algn="ctr">
              <a:buNone/>
              <a:defRPr sz="2000"/>
            </a:lvl2pPr>
            <a:lvl3pPr marL="914400" lvl="2" indent="0" algn="ctr">
              <a:buNone/>
              <a:defRPr sz="1800"/>
            </a:lvl3pPr>
            <a:lvl4pPr marL="1371600" lvl="3" indent="0" algn="ctr">
              <a:buNone/>
              <a:defRPr sz="1600"/>
            </a:lvl4pPr>
            <a:lvl5pPr marL="1828800" lvl="4" indent="0" algn="ctr">
              <a:buNone/>
              <a:defRPr sz="1600"/>
            </a:lvl5pPr>
            <a:lvl6pPr marL="2286000" lvl="5" indent="0" algn="ctr">
              <a:buNone/>
              <a:defRPr sz="1600"/>
            </a:lvl6pPr>
            <a:lvl7pPr marL="2743200" lvl="6" indent="0" algn="ctr">
              <a:buNone/>
              <a:defRPr sz="1600"/>
            </a:lvl7pPr>
            <a:lvl8pPr marL="3200400" lvl="7" indent="0" algn="ctr">
              <a:buNone/>
              <a:defRPr sz="1600"/>
            </a:lvl8pPr>
            <a:lvl9pPr marL="3657600" lvl="8" indent="0" algn="ctr">
              <a:buNone/>
              <a:defRPr sz="1600"/>
            </a:lvl9pPr>
          </a:lstStyle>
          <a:p>
            <a:r>
              <a:rPr lang="en-US" altLang="en-US"/>
              <a:t>Click to edit Master subtitle style</a:t>
            </a:r>
          </a:p>
        </p:txBody>
      </p:sp>
      <p:sp>
        <p:nvSpPr>
          <p:cNvPr id="7" name="Date Placeholder 3"/>
          <p:cNvSpPr>
            <a:spLocks noGrp="1"/>
          </p:cNvSpPr>
          <p:nvPr>
            <p:ph type="dt" idx="2"/>
          </p:nvPr>
        </p:nvSpPr>
        <p:spPr>
          <a:xfrm>
            <a:off x="200628" y="6483677"/>
            <a:ext cx="4444199" cy="365125"/>
          </a:xfrm>
          <a:prstGeom prst="rect">
            <a:avLst/>
          </a:prstGeom>
        </p:spPr>
        <p:txBody>
          <a:bodyPr vert="horz" lIns="91440" tIns="45720" rIns="91440" bIns="45720" anchor="ctr"/>
          <a:lstStyle>
            <a:lvl1pPr lvl="0" algn="l">
              <a:defRPr sz="1200">
                <a:solidFill>
                  <a:schemeClr val="tx1">
                    <a:tint val="75000"/>
                  </a:schemeClr>
                </a:solidFill>
              </a:defRPr>
            </a:lvl1pPr>
          </a:lstStyle>
          <a:p>
            <a:r>
              <a:rPr lang="en-US" altLang="en-US"/>
              <a:t>Presenter Name &amp; Date of Presentation</a:t>
            </a:r>
          </a:p>
        </p:txBody>
      </p:sp>
      <p:sp>
        <p:nvSpPr>
          <p:cNvPr id="8" name="Footer Placeholder 4"/>
          <p:cNvSpPr>
            <a:spLocks noGrp="1"/>
          </p:cNvSpPr>
          <p:nvPr>
            <p:ph type="ftr" idx="3"/>
          </p:nvPr>
        </p:nvSpPr>
        <p:spPr>
          <a:xfrm>
            <a:off x="4644828" y="6483677"/>
            <a:ext cx="2902344" cy="365125"/>
          </a:xfrm>
          <a:prstGeom prst="rect">
            <a:avLst/>
          </a:prstGeom>
        </p:spPr>
        <p:txBody>
          <a:bodyPr vert="horz" lIns="91440" tIns="45720" rIns="91440" bIns="45720" anchor="ctr"/>
          <a:lstStyle>
            <a:lvl1pPr lvl="0" algn="ctr">
              <a:defRPr sz="1200">
                <a:solidFill>
                  <a:schemeClr val="tx1">
                    <a:tint val="75000"/>
                  </a:schemeClr>
                </a:solidFill>
              </a:defRPr>
            </a:lvl1pPr>
          </a:lstStyle>
          <a:p>
            <a:r>
              <a:rPr lang="en-US" altLang="en-US"/>
              <a:t>Title of Your Presentation</a:t>
            </a:r>
          </a:p>
        </p:txBody>
      </p:sp>
      <p:sp>
        <p:nvSpPr>
          <p:cNvPr id="9" name="Slide Number Placeholder 5"/>
          <p:cNvSpPr>
            <a:spLocks noGrp="1"/>
          </p:cNvSpPr>
          <p:nvPr>
            <p:ph type="sldNum" idx="4"/>
          </p:nvPr>
        </p:nvSpPr>
        <p:spPr>
          <a:xfrm>
            <a:off x="7547172" y="6483677"/>
            <a:ext cx="4413455" cy="365125"/>
          </a:xfrm>
          <a:prstGeom prst="rect">
            <a:avLst/>
          </a:prstGeom>
        </p:spPr>
        <p:txBody>
          <a:bodyPr vert="horz" lIns="91440" tIns="45720" rIns="91440" bIns="45720" anchor="ctr"/>
          <a:lstStyle>
            <a:lvl1pPr lvl="0" algn="r">
              <a:defRPr sz="1200">
                <a:solidFill>
                  <a:schemeClr val="tx1">
                    <a:tint val="75000"/>
                  </a:schemeClr>
                </a:solidFill>
              </a:defRPr>
            </a:lvl1pPr>
          </a:lstStyle>
          <a:p>
            <a:fld id="{805A7A82-6BD5-4060-90CB-2D58377C26FF}" type="slidenum">
              <a:rPr lang="en-US" altLang="en-US"/>
              <a:t>‹#›</a:t>
            </a:fld>
            <a:endParaRPr lang="en-US" altLang="en-US"/>
          </a:p>
        </p:txBody>
      </p:sp>
      <p:pic>
        <p:nvPicPr>
          <p:cNvPr id="11" name="Picture 10"/>
          <p:cNvPicPr>
            <a:picLocks noChangeAspect="1"/>
          </p:cNvPicPr>
          <p:nvPr/>
        </p:nvPicPr>
        <p:blipFill>
          <a:blip r:embed="rId2"/>
          <a:stretch/>
        </p:blipFill>
        <p:spPr>
          <a:xfrm>
            <a:off x="200627" y="5349875"/>
            <a:ext cx="891873" cy="891873"/>
          </a:xfrm>
          <a:prstGeom prst="rect">
            <a:avLst/>
          </a:prstGeom>
        </p:spPr>
      </p:pic>
      <p:pic>
        <p:nvPicPr>
          <p:cNvPr id="10" name="Picture 9"/>
          <p:cNvPicPr>
            <a:picLocks noChangeAspect="1"/>
          </p:cNvPicPr>
          <p:nvPr/>
        </p:nvPicPr>
        <p:blipFill>
          <a:blip r:embed="rId3"/>
          <a:stretch/>
        </p:blipFill>
        <p:spPr>
          <a:xfrm>
            <a:off x="1164166" y="5349875"/>
            <a:ext cx="891873" cy="891873"/>
          </a:xfrm>
          <a:prstGeom prst="rect">
            <a:avLst/>
          </a:prstGeom>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Click to edit Master title style</a:t>
            </a:r>
          </a:p>
        </p:txBody>
      </p:sp>
      <p:sp>
        <p:nvSpPr>
          <p:cNvPr id="3" name="Content Placeholder 2"/>
          <p:cNvSpPr>
            <a:spLocks noGrp="1"/>
          </p:cNvSpPr>
          <p:nvPr>
            <p:ph idx="1"/>
          </p:nvPr>
        </p:nvSpPr>
        <p:spPr/>
        <p:txBody>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内容占位符 7"/>
          <p:cNvSpPr>
            <a:spLocks noGrp="1"/>
          </p:cNvSpPr>
          <p:nvPr>
            <p:ph idx="13"/>
          </p:nvPr>
        </p:nvSpPr>
        <p:spPr>
          <a:xfrm>
            <a:off x="200628" y="1002324"/>
            <a:ext cx="11760656" cy="515327"/>
          </a:xfrm>
        </p:spPr>
        <p:txBody>
          <a:bodyPr/>
          <a:lstStyle>
            <a:lvl1pPr marL="0" lvl="0" indent="0" algn="ctr">
              <a:buNone/>
              <a:defRPr i="1">
                <a:solidFill>
                  <a:srgbClr val="C00000"/>
                </a:solidFill>
              </a:defRPr>
            </a:lvl1pPr>
            <a:lvl2pPr marL="457200" lvl="1" indent="0">
              <a:buNone/>
            </a:lvl2pPr>
            <a:lvl3pPr marL="914400" lvl="2" indent="0">
              <a:buNone/>
            </a:lvl3pPr>
            <a:lvl4pPr marL="1371600" lvl="3" indent="0">
              <a:buNone/>
            </a:lvl4pPr>
            <a:lvl5pPr marL="1828800" lvl="4" indent="0">
              <a:buNone/>
            </a:lvl5pPr>
          </a:lstStyle>
          <a:p>
            <a:pPr lvl="0"/>
            <a:r>
              <a:rPr lang="en-US" altLang="en-US"/>
              <a:t>Click to edit Master text styles</a:t>
            </a:r>
          </a:p>
        </p:txBody>
      </p:sp>
      <p:cxnSp>
        <p:nvCxnSpPr>
          <p:cNvPr id="10" name="直接连接符 9"/>
          <p:cNvCxnSpPr/>
          <p:nvPr/>
        </p:nvCxnSpPr>
        <p:spPr>
          <a:xfrm>
            <a:off x="200628" y="1002323"/>
            <a:ext cx="11760656" cy="0"/>
          </a:xfrm>
          <a:prstGeom prst="line">
            <a:avLst/>
          </a:prstGeom>
          <a:ln w="12700">
            <a:solidFill>
              <a:srgbClr val="14A599"/>
            </a:solidFill>
            <a:prstDash val="solid"/>
            <a:miter/>
          </a:ln>
        </p:spPr>
      </p:cxnSp>
      <p:sp>
        <p:nvSpPr>
          <p:cNvPr id="9" name="Date Placeholder 3"/>
          <p:cNvSpPr>
            <a:spLocks noGrp="1"/>
          </p:cNvSpPr>
          <p:nvPr>
            <p:ph type="dt" idx="2"/>
          </p:nvPr>
        </p:nvSpPr>
        <p:spPr>
          <a:xfrm>
            <a:off x="200628" y="6483677"/>
            <a:ext cx="4444199" cy="365125"/>
          </a:xfrm>
          <a:prstGeom prst="rect">
            <a:avLst/>
          </a:prstGeom>
        </p:spPr>
        <p:txBody>
          <a:bodyPr vert="horz" lIns="91440" tIns="45720" rIns="91440" bIns="45720" anchor="ctr"/>
          <a:lstStyle>
            <a:lvl1pPr lvl="0" algn="l">
              <a:defRPr sz="1200">
                <a:solidFill>
                  <a:schemeClr val="tx1">
                    <a:tint val="75000"/>
                  </a:schemeClr>
                </a:solidFill>
              </a:defRPr>
            </a:lvl1pPr>
          </a:lstStyle>
          <a:p>
            <a:r>
              <a:rPr lang="en-US" altLang="en-US"/>
              <a:t>Presenter Name &amp; Date of Presentation</a:t>
            </a:r>
          </a:p>
        </p:txBody>
      </p:sp>
      <p:sp>
        <p:nvSpPr>
          <p:cNvPr id="11" name="Footer Placeholder 4"/>
          <p:cNvSpPr>
            <a:spLocks noGrp="1"/>
          </p:cNvSpPr>
          <p:nvPr>
            <p:ph type="ftr" idx="3"/>
          </p:nvPr>
        </p:nvSpPr>
        <p:spPr>
          <a:xfrm>
            <a:off x="4644828" y="6483677"/>
            <a:ext cx="2902344" cy="365125"/>
          </a:xfrm>
          <a:prstGeom prst="rect">
            <a:avLst/>
          </a:prstGeom>
        </p:spPr>
        <p:txBody>
          <a:bodyPr vert="horz" lIns="91440" tIns="45720" rIns="91440" bIns="45720" anchor="ctr"/>
          <a:lstStyle>
            <a:lvl1pPr lvl="0" algn="ctr">
              <a:defRPr sz="1200">
                <a:solidFill>
                  <a:schemeClr val="tx1">
                    <a:tint val="75000"/>
                  </a:schemeClr>
                </a:solidFill>
              </a:defRPr>
            </a:lvl1pPr>
          </a:lstStyle>
          <a:p>
            <a:r>
              <a:rPr lang="en-US" altLang="en-US"/>
              <a:t>Title of Your Presentation</a:t>
            </a:r>
          </a:p>
        </p:txBody>
      </p:sp>
      <p:sp>
        <p:nvSpPr>
          <p:cNvPr id="12" name="Slide Number Placeholder 5"/>
          <p:cNvSpPr>
            <a:spLocks noGrp="1"/>
          </p:cNvSpPr>
          <p:nvPr>
            <p:ph type="sldNum" idx="4"/>
          </p:nvPr>
        </p:nvSpPr>
        <p:spPr>
          <a:xfrm>
            <a:off x="7547172" y="6483677"/>
            <a:ext cx="4413455" cy="365125"/>
          </a:xfrm>
          <a:prstGeom prst="rect">
            <a:avLst/>
          </a:prstGeom>
        </p:spPr>
        <p:txBody>
          <a:bodyPr vert="horz" lIns="91440" tIns="45720" rIns="91440" bIns="45720" anchor="ctr"/>
          <a:lstStyle>
            <a:lvl1pPr lvl="0" algn="r">
              <a:defRPr sz="1200">
                <a:solidFill>
                  <a:schemeClr val="tx1">
                    <a:tint val="75000"/>
                  </a:schemeClr>
                </a:solidFill>
              </a:defRPr>
            </a:lvl1pPr>
          </a:lstStyle>
          <a:p>
            <a:fld id="{6F652B2C-3755-4B11-9CB1-F9C0F0B50F33}" type="slidenum">
              <a:rPr lang="en-US" altLang="en-US"/>
              <a:t>‹#›</a:t>
            </a:fld>
            <a:endParaRPr lang="en-US"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1_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200628" y="5324909"/>
            <a:ext cx="7059539" cy="924604"/>
          </a:xfrm>
        </p:spPr>
        <p:txBody>
          <a:bodyPr/>
          <a:lstStyle>
            <a:lvl1pPr lvl="0" algn="l"/>
          </a:lstStyle>
          <a:p>
            <a:r>
              <a:rPr lang="en-US" altLang="en-US"/>
              <a:t>Click to edit Master title style</a:t>
            </a:r>
          </a:p>
        </p:txBody>
      </p:sp>
      <p:sp>
        <p:nvSpPr>
          <p:cNvPr id="8" name="内容占位符 7"/>
          <p:cNvSpPr>
            <a:spLocks noGrp="1"/>
          </p:cNvSpPr>
          <p:nvPr>
            <p:ph idx="13"/>
          </p:nvPr>
        </p:nvSpPr>
        <p:spPr>
          <a:xfrm>
            <a:off x="7260168" y="5324910"/>
            <a:ext cx="4106172" cy="924604"/>
          </a:xfrm>
        </p:spPr>
        <p:txBody>
          <a:bodyPr anchor="ctr"/>
          <a:lstStyle>
            <a:lvl1pPr marL="0" lvl="0" indent="0" algn="r">
              <a:buNone/>
              <a:defRPr i="1">
                <a:solidFill>
                  <a:srgbClr val="C00000"/>
                </a:solidFill>
              </a:defRPr>
            </a:lvl1pPr>
            <a:lvl2pPr marL="457200" lvl="1" indent="0">
              <a:buNone/>
            </a:lvl2pPr>
            <a:lvl3pPr marL="914400" lvl="2" indent="0">
              <a:buNone/>
            </a:lvl3pPr>
            <a:lvl4pPr marL="1371600" lvl="3" indent="0">
              <a:buNone/>
            </a:lvl4pPr>
            <a:lvl5pPr marL="1828800" lvl="4" indent="0">
              <a:buNone/>
            </a:lvl5pPr>
          </a:lstStyle>
          <a:p>
            <a:pPr lvl="0"/>
            <a:r>
              <a:rPr lang="en-US" altLang="en-US"/>
              <a:t>Click to edit Master text styles</a:t>
            </a:r>
          </a:p>
        </p:txBody>
      </p:sp>
      <p:cxnSp>
        <p:nvCxnSpPr>
          <p:cNvPr id="10" name="直接连接符 9"/>
          <p:cNvCxnSpPr/>
          <p:nvPr/>
        </p:nvCxnSpPr>
        <p:spPr>
          <a:xfrm>
            <a:off x="200628" y="5324909"/>
            <a:ext cx="11760656" cy="0"/>
          </a:xfrm>
          <a:prstGeom prst="line">
            <a:avLst/>
          </a:prstGeom>
          <a:ln w="12700">
            <a:solidFill>
              <a:srgbClr val="14A599"/>
            </a:solidFill>
            <a:prstDash val="solid"/>
            <a:miter/>
          </a:ln>
        </p:spPr>
      </p:cxnSp>
      <p:sp>
        <p:nvSpPr>
          <p:cNvPr id="9" name="Date Placeholder 3"/>
          <p:cNvSpPr>
            <a:spLocks noGrp="1"/>
          </p:cNvSpPr>
          <p:nvPr>
            <p:ph type="dt" idx="2"/>
          </p:nvPr>
        </p:nvSpPr>
        <p:spPr>
          <a:xfrm>
            <a:off x="200628" y="6483677"/>
            <a:ext cx="4444199" cy="365125"/>
          </a:xfrm>
          <a:prstGeom prst="rect">
            <a:avLst/>
          </a:prstGeom>
        </p:spPr>
        <p:txBody>
          <a:bodyPr vert="horz" lIns="91440" tIns="45720" rIns="91440" bIns="45720" anchor="ctr"/>
          <a:lstStyle>
            <a:lvl1pPr lvl="0" algn="l">
              <a:defRPr sz="1200">
                <a:solidFill>
                  <a:schemeClr val="tx1">
                    <a:tint val="75000"/>
                  </a:schemeClr>
                </a:solidFill>
              </a:defRPr>
            </a:lvl1pPr>
          </a:lstStyle>
          <a:p>
            <a:r>
              <a:rPr lang="en-US" altLang="en-US"/>
              <a:t>Presenter Name &amp; Date of Presentation</a:t>
            </a:r>
          </a:p>
        </p:txBody>
      </p:sp>
      <p:sp>
        <p:nvSpPr>
          <p:cNvPr id="11" name="Footer Placeholder 4"/>
          <p:cNvSpPr>
            <a:spLocks noGrp="1"/>
          </p:cNvSpPr>
          <p:nvPr>
            <p:ph type="ftr" idx="3"/>
          </p:nvPr>
        </p:nvSpPr>
        <p:spPr>
          <a:xfrm>
            <a:off x="4644828" y="6483677"/>
            <a:ext cx="2902344" cy="365125"/>
          </a:xfrm>
          <a:prstGeom prst="rect">
            <a:avLst/>
          </a:prstGeom>
        </p:spPr>
        <p:txBody>
          <a:bodyPr vert="horz" lIns="91440" tIns="45720" rIns="91440" bIns="45720" anchor="ctr"/>
          <a:lstStyle>
            <a:lvl1pPr lvl="0" algn="ctr">
              <a:defRPr sz="1200">
                <a:solidFill>
                  <a:schemeClr val="tx1">
                    <a:tint val="75000"/>
                  </a:schemeClr>
                </a:solidFill>
              </a:defRPr>
            </a:lvl1pPr>
          </a:lstStyle>
          <a:p>
            <a:r>
              <a:rPr lang="en-US" altLang="en-US"/>
              <a:t>Title of Your Presentation</a:t>
            </a:r>
          </a:p>
        </p:txBody>
      </p:sp>
      <p:sp>
        <p:nvSpPr>
          <p:cNvPr id="12" name="Slide Number Placeholder 5"/>
          <p:cNvSpPr>
            <a:spLocks noGrp="1"/>
          </p:cNvSpPr>
          <p:nvPr>
            <p:ph type="sldNum" idx="4"/>
          </p:nvPr>
        </p:nvSpPr>
        <p:spPr>
          <a:xfrm>
            <a:off x="7547172" y="6483677"/>
            <a:ext cx="4413455" cy="365125"/>
          </a:xfrm>
          <a:prstGeom prst="rect">
            <a:avLst/>
          </a:prstGeom>
        </p:spPr>
        <p:txBody>
          <a:bodyPr vert="horz" lIns="91440" tIns="45720" rIns="91440" bIns="45720" anchor="ctr"/>
          <a:lstStyle>
            <a:lvl1pPr lvl="0" algn="r">
              <a:defRPr sz="1200">
                <a:solidFill>
                  <a:schemeClr val="tx1">
                    <a:tint val="75000"/>
                  </a:schemeClr>
                </a:solidFill>
              </a:defRPr>
            </a:lvl1pPr>
          </a:lstStyle>
          <a:p>
            <a:fld id="{A8747439-CF24-4D49-AAD6-957777ABDA50}" type="slidenum">
              <a:rPr lang="en-US" altLang="en-US"/>
              <a:t>‹#›</a:t>
            </a:fld>
            <a:endParaRPr lang="en-US" alt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00628" y="1709740"/>
            <a:ext cx="11778045" cy="2852737"/>
          </a:xfrm>
        </p:spPr>
        <p:txBody>
          <a:bodyPr anchor="b"/>
          <a:lstStyle>
            <a:lvl1pPr lvl="0">
              <a:defRPr sz="6000"/>
            </a:lvl1pPr>
          </a:lstStyle>
          <a:p>
            <a:r>
              <a:rPr lang="en-US" altLang="en-US"/>
              <a:t>Click to edit Master title style</a:t>
            </a:r>
          </a:p>
        </p:txBody>
      </p:sp>
      <p:sp>
        <p:nvSpPr>
          <p:cNvPr id="3" name="Text Placeholder 2"/>
          <p:cNvSpPr>
            <a:spLocks noGrp="1"/>
          </p:cNvSpPr>
          <p:nvPr>
            <p:ph type="body" idx="1"/>
          </p:nvPr>
        </p:nvSpPr>
        <p:spPr>
          <a:xfrm>
            <a:off x="200628" y="4589465"/>
            <a:ext cx="11778045" cy="1500187"/>
          </a:xfrm>
        </p:spPr>
        <p:txBody>
          <a:bodyPr/>
          <a:lstStyle>
            <a:lvl1pPr marL="0" lvl="0" indent="0" algn="ctr">
              <a:buNone/>
              <a:defRPr sz="2400">
                <a:solidFill>
                  <a:srgbClr val="C00000"/>
                </a:solidFill>
              </a:defRPr>
            </a:lvl1pPr>
            <a:lvl2pPr marL="457200" lvl="1" indent="0">
              <a:buNone/>
              <a:defRPr sz="2000">
                <a:solidFill>
                  <a:schemeClr val="tx1">
                    <a:tint val="75000"/>
                  </a:schemeClr>
                </a:solidFill>
              </a:defRPr>
            </a:lvl2pPr>
            <a:lvl3pPr marL="914400" lvl="2" indent="0">
              <a:buNone/>
              <a:defRPr sz="1800">
                <a:solidFill>
                  <a:schemeClr val="tx1">
                    <a:tint val="75000"/>
                  </a:schemeClr>
                </a:solidFill>
              </a:defRPr>
            </a:lvl3pPr>
            <a:lvl4pPr marL="1371600" lvl="3" indent="0">
              <a:buNone/>
              <a:defRPr sz="1600">
                <a:solidFill>
                  <a:schemeClr val="tx1">
                    <a:tint val="75000"/>
                  </a:schemeClr>
                </a:solidFill>
              </a:defRPr>
            </a:lvl4pPr>
            <a:lvl5pPr marL="1828800" lvl="4" indent="0">
              <a:buNone/>
              <a:defRPr sz="1600">
                <a:solidFill>
                  <a:schemeClr val="tx1">
                    <a:tint val="75000"/>
                  </a:schemeClr>
                </a:solidFill>
              </a:defRPr>
            </a:lvl5pPr>
            <a:lvl6pPr marL="2286000" lvl="5" indent="0">
              <a:buNone/>
              <a:defRPr sz="1600">
                <a:solidFill>
                  <a:schemeClr val="tx1">
                    <a:tint val="75000"/>
                  </a:schemeClr>
                </a:solidFill>
              </a:defRPr>
            </a:lvl6pPr>
            <a:lvl7pPr marL="2743200" lvl="6" indent="0">
              <a:buNone/>
              <a:defRPr sz="1600">
                <a:solidFill>
                  <a:schemeClr val="tx1">
                    <a:tint val="75000"/>
                  </a:schemeClr>
                </a:solidFill>
              </a:defRPr>
            </a:lvl7pPr>
            <a:lvl8pPr marL="3200400" lvl="7" indent="0">
              <a:buNone/>
              <a:defRPr sz="1600">
                <a:solidFill>
                  <a:schemeClr val="tx1">
                    <a:tint val="75000"/>
                  </a:schemeClr>
                </a:solidFill>
              </a:defRPr>
            </a:lvl8pPr>
            <a:lvl9pPr marL="3657600" lvl="8" indent="0">
              <a:buNone/>
              <a:defRPr sz="1600">
                <a:solidFill>
                  <a:schemeClr val="tx1">
                    <a:tint val="75000"/>
                  </a:schemeClr>
                </a:solidFill>
              </a:defRPr>
            </a:lvl9pPr>
          </a:lstStyle>
          <a:p>
            <a:pPr lvl="0"/>
            <a:r>
              <a:rPr lang="en-US" altLang="en-US"/>
              <a:t>Click to edit Master text styles</a:t>
            </a:r>
          </a:p>
        </p:txBody>
      </p:sp>
      <p:sp>
        <p:nvSpPr>
          <p:cNvPr id="7" name="Date Placeholder 3"/>
          <p:cNvSpPr>
            <a:spLocks noGrp="1"/>
          </p:cNvSpPr>
          <p:nvPr>
            <p:ph type="dt" idx="2"/>
          </p:nvPr>
        </p:nvSpPr>
        <p:spPr>
          <a:xfrm>
            <a:off x="200628" y="6483677"/>
            <a:ext cx="4444199" cy="365125"/>
          </a:xfrm>
          <a:prstGeom prst="rect">
            <a:avLst/>
          </a:prstGeom>
        </p:spPr>
        <p:txBody>
          <a:bodyPr vert="horz" lIns="91440" tIns="45720" rIns="91440" bIns="45720" anchor="ctr"/>
          <a:lstStyle>
            <a:lvl1pPr lvl="0" algn="l">
              <a:defRPr sz="1200">
                <a:solidFill>
                  <a:schemeClr val="tx1">
                    <a:tint val="75000"/>
                  </a:schemeClr>
                </a:solidFill>
              </a:defRPr>
            </a:lvl1pPr>
          </a:lstStyle>
          <a:p>
            <a:r>
              <a:rPr lang="en-US" altLang="en-US"/>
              <a:t>Presenter Name &amp; Date of Presentation</a:t>
            </a:r>
          </a:p>
        </p:txBody>
      </p:sp>
      <p:sp>
        <p:nvSpPr>
          <p:cNvPr id="8" name="Footer Placeholder 4"/>
          <p:cNvSpPr>
            <a:spLocks noGrp="1"/>
          </p:cNvSpPr>
          <p:nvPr>
            <p:ph type="ftr" idx="3"/>
          </p:nvPr>
        </p:nvSpPr>
        <p:spPr>
          <a:xfrm>
            <a:off x="4644828" y="6483677"/>
            <a:ext cx="2902344" cy="365125"/>
          </a:xfrm>
          <a:prstGeom prst="rect">
            <a:avLst/>
          </a:prstGeom>
        </p:spPr>
        <p:txBody>
          <a:bodyPr vert="horz" lIns="91440" tIns="45720" rIns="91440" bIns="45720" anchor="ctr"/>
          <a:lstStyle>
            <a:lvl1pPr lvl="0" algn="ctr">
              <a:defRPr sz="1200">
                <a:solidFill>
                  <a:schemeClr val="tx1">
                    <a:tint val="75000"/>
                  </a:schemeClr>
                </a:solidFill>
              </a:defRPr>
            </a:lvl1pPr>
          </a:lstStyle>
          <a:p>
            <a:r>
              <a:rPr lang="en-US" altLang="en-US"/>
              <a:t>Title of Your Presentation</a:t>
            </a:r>
          </a:p>
        </p:txBody>
      </p:sp>
      <p:sp>
        <p:nvSpPr>
          <p:cNvPr id="9" name="Slide Number Placeholder 5"/>
          <p:cNvSpPr>
            <a:spLocks noGrp="1"/>
          </p:cNvSpPr>
          <p:nvPr>
            <p:ph type="sldNum" idx="4"/>
          </p:nvPr>
        </p:nvSpPr>
        <p:spPr>
          <a:xfrm>
            <a:off x="7547172" y="6483677"/>
            <a:ext cx="4413455" cy="365125"/>
          </a:xfrm>
          <a:prstGeom prst="rect">
            <a:avLst/>
          </a:prstGeom>
        </p:spPr>
        <p:txBody>
          <a:bodyPr vert="horz" lIns="91440" tIns="45720" rIns="91440" bIns="45720" anchor="ctr"/>
          <a:lstStyle>
            <a:lvl1pPr lvl="0" algn="r">
              <a:defRPr sz="1200">
                <a:solidFill>
                  <a:schemeClr val="tx1">
                    <a:tint val="75000"/>
                  </a:schemeClr>
                </a:solidFill>
              </a:defRPr>
            </a:lvl1pPr>
          </a:lstStyle>
          <a:p>
            <a:fld id="{C84580DB-A99B-4884-8B6B-90F2573B3782}" type="slidenum">
              <a:rPr lang="en-US" altLang="en-US"/>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200628" y="98909"/>
            <a:ext cx="11793920" cy="903414"/>
          </a:xfrm>
        </p:spPr>
        <p:txBody>
          <a:bodyPr/>
          <a:lstStyle/>
          <a:p>
            <a:r>
              <a:rPr lang="en-US" altLang="en-US"/>
              <a:t>Click to edit Master title style</a:t>
            </a:r>
          </a:p>
        </p:txBody>
      </p:sp>
      <p:sp>
        <p:nvSpPr>
          <p:cNvPr id="3" name="Text Placeholder 2"/>
          <p:cNvSpPr>
            <a:spLocks noGrp="1"/>
          </p:cNvSpPr>
          <p:nvPr>
            <p:ph type="body" idx="1"/>
          </p:nvPr>
        </p:nvSpPr>
        <p:spPr>
          <a:xfrm>
            <a:off x="200629" y="1478509"/>
            <a:ext cx="5796948" cy="823912"/>
          </a:xfrm>
        </p:spPr>
        <p:txBody>
          <a:bodyPr anchor="b"/>
          <a:lstStyle>
            <a:lvl1pPr marL="0" lvl="0" indent="0">
              <a:buNone/>
              <a:defRPr sz="2400" b="1"/>
            </a:lvl1pPr>
            <a:lvl2pPr marL="457200" lvl="1" indent="0">
              <a:buNone/>
              <a:defRPr sz="2000" b="1"/>
            </a:lvl2pPr>
            <a:lvl3pPr marL="914400" lvl="2" indent="0">
              <a:buNone/>
              <a:defRPr sz="1800" b="1"/>
            </a:lvl3pPr>
            <a:lvl4pPr marL="1371600" lvl="3" indent="0">
              <a:buNone/>
              <a:defRPr sz="1600" b="1"/>
            </a:lvl4pPr>
            <a:lvl5pPr marL="1828800" lvl="4" indent="0">
              <a:buNone/>
              <a:defRPr sz="1600" b="1"/>
            </a:lvl5pPr>
            <a:lvl6pPr marL="2286000" lvl="5" indent="0">
              <a:buNone/>
              <a:defRPr sz="1600" b="1"/>
            </a:lvl6pPr>
            <a:lvl7pPr marL="2743200" lvl="6" indent="0">
              <a:buNone/>
              <a:defRPr sz="1600" b="1"/>
            </a:lvl7pPr>
            <a:lvl8pPr marL="3200400" lvl="7" indent="0">
              <a:buNone/>
              <a:defRPr sz="1600" b="1"/>
            </a:lvl8pPr>
            <a:lvl9pPr marL="3657600" lvl="8" indent="0">
              <a:buNone/>
              <a:defRPr sz="1600" b="1"/>
            </a:lvl9pPr>
          </a:lstStyle>
          <a:p>
            <a:pPr lvl="0"/>
            <a:r>
              <a:rPr lang="en-US" altLang="en-US"/>
              <a:t>Click to edit Master text styles</a:t>
            </a:r>
          </a:p>
        </p:txBody>
      </p:sp>
      <p:sp>
        <p:nvSpPr>
          <p:cNvPr id="4" name="Content Placeholder 3"/>
          <p:cNvSpPr>
            <a:spLocks noGrp="1"/>
          </p:cNvSpPr>
          <p:nvPr>
            <p:ph idx="2"/>
          </p:nvPr>
        </p:nvSpPr>
        <p:spPr>
          <a:xfrm>
            <a:off x="200629" y="2356460"/>
            <a:ext cx="5796948" cy="4073179"/>
          </a:xfrm>
        </p:spPr>
        <p:txBody>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Text Placeholder 4"/>
          <p:cNvSpPr>
            <a:spLocks noGrp="1"/>
          </p:cNvSpPr>
          <p:nvPr>
            <p:ph type="body" idx="3"/>
          </p:nvPr>
        </p:nvSpPr>
        <p:spPr>
          <a:xfrm>
            <a:off x="6172200" y="1478509"/>
            <a:ext cx="5788427" cy="823912"/>
          </a:xfrm>
        </p:spPr>
        <p:txBody>
          <a:bodyPr anchor="b"/>
          <a:lstStyle>
            <a:lvl1pPr marL="0" lvl="0" indent="0">
              <a:buNone/>
              <a:defRPr sz="2400" b="1"/>
            </a:lvl1pPr>
            <a:lvl2pPr marL="457200" lvl="1" indent="0">
              <a:buNone/>
              <a:defRPr sz="2000" b="1"/>
            </a:lvl2pPr>
            <a:lvl3pPr marL="914400" lvl="2" indent="0">
              <a:buNone/>
              <a:defRPr sz="1800" b="1"/>
            </a:lvl3pPr>
            <a:lvl4pPr marL="1371600" lvl="3" indent="0">
              <a:buNone/>
              <a:defRPr sz="1600" b="1"/>
            </a:lvl4pPr>
            <a:lvl5pPr marL="1828800" lvl="4" indent="0">
              <a:buNone/>
              <a:defRPr sz="1600" b="1"/>
            </a:lvl5pPr>
            <a:lvl6pPr marL="2286000" lvl="5" indent="0">
              <a:buNone/>
              <a:defRPr sz="1600" b="1"/>
            </a:lvl6pPr>
            <a:lvl7pPr marL="2743200" lvl="6" indent="0">
              <a:buNone/>
              <a:defRPr sz="1600" b="1"/>
            </a:lvl7pPr>
            <a:lvl8pPr marL="3200400" lvl="7" indent="0">
              <a:buNone/>
              <a:defRPr sz="1600" b="1"/>
            </a:lvl8pPr>
            <a:lvl9pPr marL="3657600" lvl="8" indent="0">
              <a:buNone/>
              <a:defRPr sz="1600" b="1"/>
            </a:lvl9pPr>
          </a:lstStyle>
          <a:p>
            <a:pPr lvl="0"/>
            <a:r>
              <a:rPr lang="en-US" altLang="en-US"/>
              <a:t>Click to edit Master text styles</a:t>
            </a:r>
          </a:p>
        </p:txBody>
      </p:sp>
      <p:sp>
        <p:nvSpPr>
          <p:cNvPr id="6" name="Content Placeholder 5"/>
          <p:cNvSpPr>
            <a:spLocks noGrp="1"/>
          </p:cNvSpPr>
          <p:nvPr>
            <p:ph idx="4"/>
          </p:nvPr>
        </p:nvSpPr>
        <p:spPr>
          <a:xfrm>
            <a:off x="6172200" y="2356460"/>
            <a:ext cx="5788427" cy="4073179"/>
          </a:xfrm>
        </p:spPr>
        <p:txBody>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cxnSp>
        <p:nvCxnSpPr>
          <p:cNvPr id="11" name="直接连接符 10">
            <a:extLst>
              <a:ext uri="{FF2B5EF4-FFF2-40B4-BE49-F238E27FC236}">
                <a16:creationId xmlns:a16="http://schemas.microsoft.com/office/drawing/2014/main" id="{943014AB-2312-43CA-98FC-6AC558647CE4}"/>
              </a:ext>
            </a:extLst>
          </p:cNvPr>
          <p:cNvCxnSpPr>
            <a:cxnSpLocks/>
          </p:cNvCxnSpPr>
          <p:nvPr userDrawn="1"/>
        </p:nvCxnSpPr>
        <p:spPr>
          <a:xfrm>
            <a:off x="200628" y="1002323"/>
            <a:ext cx="11760656" cy="0"/>
          </a:xfrm>
          <a:prstGeom prst="line">
            <a:avLst/>
          </a:prstGeom>
          <a:ln w="12700">
            <a:solidFill>
              <a:srgbClr val="14A599"/>
            </a:solidFill>
            <a:prstDash val="solid"/>
            <a:miter/>
          </a:ln>
        </p:spPr>
      </p:cxnSp>
      <p:sp>
        <p:nvSpPr>
          <p:cNvPr id="12" name="内容占位符 7">
            <a:extLst>
              <a:ext uri="{FF2B5EF4-FFF2-40B4-BE49-F238E27FC236}">
                <a16:creationId xmlns:a16="http://schemas.microsoft.com/office/drawing/2014/main" id="{E7E1084D-856C-4353-B132-0B197B1BE434}"/>
              </a:ext>
            </a:extLst>
          </p:cNvPr>
          <p:cNvSpPr>
            <a:spLocks noGrp="1"/>
          </p:cNvSpPr>
          <p:nvPr>
            <p:ph idx="13"/>
          </p:nvPr>
        </p:nvSpPr>
        <p:spPr>
          <a:xfrm>
            <a:off x="200628" y="1002324"/>
            <a:ext cx="11760656" cy="515327"/>
          </a:xfrm>
        </p:spPr>
        <p:txBody>
          <a:bodyPr/>
          <a:lstStyle>
            <a:lvl1pPr marL="0" lvl="0" indent="0" algn="ctr">
              <a:buNone/>
              <a:defRPr i="1">
                <a:solidFill>
                  <a:srgbClr val="C00000"/>
                </a:solidFill>
              </a:defRPr>
            </a:lvl1pPr>
            <a:lvl2pPr marL="457200" lvl="1" indent="0">
              <a:buNone/>
            </a:lvl2pPr>
            <a:lvl3pPr marL="914400" lvl="2" indent="0">
              <a:buNone/>
            </a:lvl3pPr>
            <a:lvl4pPr marL="1371600" lvl="3" indent="0">
              <a:buNone/>
            </a:lvl4pPr>
            <a:lvl5pPr marL="1828800" lvl="4" indent="0">
              <a:buNone/>
            </a:lvl5pPr>
          </a:lstStyle>
          <a:p>
            <a:pPr lvl="0"/>
            <a:r>
              <a:rPr lang="en-US" altLang="en-US"/>
              <a:t>Click to edit Master text styles</a:t>
            </a:r>
          </a:p>
        </p:txBody>
      </p:sp>
      <p:sp>
        <p:nvSpPr>
          <p:cNvPr id="13" name="Date Placeholder 3">
            <a:extLst>
              <a:ext uri="{FF2B5EF4-FFF2-40B4-BE49-F238E27FC236}">
                <a16:creationId xmlns:a16="http://schemas.microsoft.com/office/drawing/2014/main" id="{942203D2-FC7D-934A-93E6-22AD01EC0E82}"/>
              </a:ext>
            </a:extLst>
          </p:cNvPr>
          <p:cNvSpPr>
            <a:spLocks noGrp="1"/>
          </p:cNvSpPr>
          <p:nvPr>
            <p:ph type="dt" idx="14"/>
          </p:nvPr>
        </p:nvSpPr>
        <p:spPr>
          <a:xfrm>
            <a:off x="200628" y="6483677"/>
            <a:ext cx="4444199" cy="365125"/>
          </a:xfrm>
          <a:prstGeom prst="rect">
            <a:avLst/>
          </a:prstGeom>
        </p:spPr>
        <p:txBody>
          <a:bodyPr vert="horz" lIns="91440" tIns="45720" rIns="91440" bIns="45720" anchor="ctr"/>
          <a:lstStyle>
            <a:lvl1pPr lvl="0" algn="l">
              <a:defRPr sz="1200">
                <a:solidFill>
                  <a:schemeClr val="tx1">
                    <a:tint val="75000"/>
                  </a:schemeClr>
                </a:solidFill>
              </a:defRPr>
            </a:lvl1pPr>
          </a:lstStyle>
          <a:p>
            <a:r>
              <a:rPr lang="en-US" altLang="en-US"/>
              <a:t>Presenter Name &amp; Date of Presentation</a:t>
            </a:r>
          </a:p>
        </p:txBody>
      </p:sp>
      <p:sp>
        <p:nvSpPr>
          <p:cNvPr id="14" name="Footer Placeholder 4">
            <a:extLst>
              <a:ext uri="{FF2B5EF4-FFF2-40B4-BE49-F238E27FC236}">
                <a16:creationId xmlns:a16="http://schemas.microsoft.com/office/drawing/2014/main" id="{E689E28F-506D-BA49-BD9F-FA987D0F81C6}"/>
              </a:ext>
            </a:extLst>
          </p:cNvPr>
          <p:cNvSpPr>
            <a:spLocks noGrp="1"/>
          </p:cNvSpPr>
          <p:nvPr>
            <p:ph type="ftr" idx="15"/>
          </p:nvPr>
        </p:nvSpPr>
        <p:spPr>
          <a:xfrm>
            <a:off x="4644828" y="6483677"/>
            <a:ext cx="2902344" cy="365125"/>
          </a:xfrm>
          <a:prstGeom prst="rect">
            <a:avLst/>
          </a:prstGeom>
        </p:spPr>
        <p:txBody>
          <a:bodyPr vert="horz" lIns="91440" tIns="45720" rIns="91440" bIns="45720" anchor="ctr"/>
          <a:lstStyle>
            <a:lvl1pPr lvl="0" algn="ctr">
              <a:defRPr sz="1200">
                <a:solidFill>
                  <a:schemeClr val="tx1">
                    <a:tint val="75000"/>
                  </a:schemeClr>
                </a:solidFill>
              </a:defRPr>
            </a:lvl1pPr>
          </a:lstStyle>
          <a:p>
            <a:r>
              <a:rPr lang="en-US" altLang="en-US"/>
              <a:t>Title of Your Presentation</a:t>
            </a:r>
          </a:p>
        </p:txBody>
      </p:sp>
      <p:sp>
        <p:nvSpPr>
          <p:cNvPr id="15" name="Slide Number Placeholder 5">
            <a:extLst>
              <a:ext uri="{FF2B5EF4-FFF2-40B4-BE49-F238E27FC236}">
                <a16:creationId xmlns:a16="http://schemas.microsoft.com/office/drawing/2014/main" id="{6952A0E8-39C4-B545-B8EB-AD3AAB1F9361}"/>
              </a:ext>
            </a:extLst>
          </p:cNvPr>
          <p:cNvSpPr>
            <a:spLocks noGrp="1"/>
          </p:cNvSpPr>
          <p:nvPr>
            <p:ph type="sldNum" idx="16"/>
          </p:nvPr>
        </p:nvSpPr>
        <p:spPr>
          <a:xfrm>
            <a:off x="7547172" y="6483677"/>
            <a:ext cx="4413455" cy="365125"/>
          </a:xfrm>
          <a:prstGeom prst="rect">
            <a:avLst/>
          </a:prstGeom>
        </p:spPr>
        <p:txBody>
          <a:bodyPr vert="horz" lIns="91440" tIns="45720" rIns="91440" bIns="45720" anchor="ctr"/>
          <a:lstStyle>
            <a:lvl1pPr lvl="0" algn="r">
              <a:defRPr sz="1200">
                <a:solidFill>
                  <a:schemeClr val="tx1">
                    <a:tint val="75000"/>
                  </a:schemeClr>
                </a:solidFill>
              </a:defRPr>
            </a:lvl1pPr>
          </a:lstStyle>
          <a:p>
            <a:fld id="{4293CBE3-9105-44FC-8BD1-7D5AE6A4A751}" type="slidenum">
              <a:rPr lang="en-US" altLang="en-US"/>
              <a:t>‹#›</a:t>
            </a:fld>
            <a:endParaRPr lang="en-US" altLang="en-US"/>
          </a:p>
        </p:txBody>
      </p:sp>
    </p:spTree>
    <p:extLst>
      <p:ext uri="{BB962C8B-B14F-4D97-AF65-F5344CB8AC3E}">
        <p14:creationId xmlns:p14="http://schemas.microsoft.com/office/powerpoint/2010/main" val="17351307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Click to edit Master title style</a:t>
            </a:r>
          </a:p>
        </p:txBody>
      </p:sp>
      <p:sp>
        <p:nvSpPr>
          <p:cNvPr id="3" name="Content Placeholder 2"/>
          <p:cNvSpPr>
            <a:spLocks noGrp="1"/>
          </p:cNvSpPr>
          <p:nvPr>
            <p:ph idx="1"/>
          </p:nvPr>
        </p:nvSpPr>
        <p:spPr>
          <a:xfrm>
            <a:off x="200629" y="1570697"/>
            <a:ext cx="5819172" cy="4860000"/>
          </a:xfrm>
        </p:spPr>
        <p:txBody>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Content Placeholder 3"/>
          <p:cNvSpPr>
            <a:spLocks noGrp="1"/>
          </p:cNvSpPr>
          <p:nvPr>
            <p:ph idx="2"/>
          </p:nvPr>
        </p:nvSpPr>
        <p:spPr>
          <a:xfrm>
            <a:off x="6172200" y="1570697"/>
            <a:ext cx="5788427" cy="4860000"/>
          </a:xfrm>
        </p:spPr>
        <p:txBody>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cxnSp>
        <p:nvCxnSpPr>
          <p:cNvPr id="9" name="直接连接符 8"/>
          <p:cNvCxnSpPr/>
          <p:nvPr/>
        </p:nvCxnSpPr>
        <p:spPr>
          <a:xfrm>
            <a:off x="200628" y="1002323"/>
            <a:ext cx="11760656" cy="0"/>
          </a:xfrm>
          <a:prstGeom prst="line">
            <a:avLst/>
          </a:prstGeom>
          <a:ln w="12700">
            <a:solidFill>
              <a:srgbClr val="14A599"/>
            </a:solidFill>
            <a:prstDash val="solid"/>
            <a:miter/>
          </a:ln>
        </p:spPr>
      </p:cxnSp>
      <p:sp>
        <p:nvSpPr>
          <p:cNvPr id="10" name="内容占位符 7"/>
          <p:cNvSpPr>
            <a:spLocks noGrp="1"/>
          </p:cNvSpPr>
          <p:nvPr>
            <p:ph idx="13"/>
          </p:nvPr>
        </p:nvSpPr>
        <p:spPr>
          <a:xfrm>
            <a:off x="200628" y="1002324"/>
            <a:ext cx="11760656" cy="515327"/>
          </a:xfrm>
        </p:spPr>
        <p:txBody>
          <a:bodyPr/>
          <a:lstStyle>
            <a:lvl1pPr marL="0" lvl="0" indent="0" algn="ctr">
              <a:buNone/>
              <a:defRPr i="1">
                <a:solidFill>
                  <a:srgbClr val="C00000"/>
                </a:solidFill>
              </a:defRPr>
            </a:lvl1pPr>
            <a:lvl2pPr marL="457200" lvl="1" indent="0">
              <a:buNone/>
            </a:lvl2pPr>
            <a:lvl3pPr marL="914400" lvl="2" indent="0">
              <a:buNone/>
            </a:lvl3pPr>
            <a:lvl4pPr marL="1371600" lvl="3" indent="0">
              <a:buNone/>
            </a:lvl4pPr>
            <a:lvl5pPr marL="1828800" lvl="4" indent="0">
              <a:buNone/>
            </a:lvl5pPr>
          </a:lstStyle>
          <a:p>
            <a:pPr lvl="0"/>
            <a:r>
              <a:rPr lang="en-US" altLang="en-US"/>
              <a:t>Click to edit Master text styles</a:t>
            </a:r>
          </a:p>
        </p:txBody>
      </p:sp>
      <p:sp>
        <p:nvSpPr>
          <p:cNvPr id="11" name="Date Placeholder 3"/>
          <p:cNvSpPr>
            <a:spLocks noGrp="1"/>
          </p:cNvSpPr>
          <p:nvPr>
            <p:ph type="dt" idx="14"/>
          </p:nvPr>
        </p:nvSpPr>
        <p:spPr>
          <a:xfrm>
            <a:off x="200628" y="6483677"/>
            <a:ext cx="4444199" cy="365125"/>
          </a:xfrm>
          <a:prstGeom prst="rect">
            <a:avLst/>
          </a:prstGeom>
        </p:spPr>
        <p:txBody>
          <a:bodyPr vert="horz" lIns="91440" tIns="45720" rIns="91440" bIns="45720" anchor="ctr"/>
          <a:lstStyle>
            <a:lvl1pPr lvl="0" algn="l">
              <a:defRPr sz="1200">
                <a:solidFill>
                  <a:schemeClr val="tx1">
                    <a:tint val="75000"/>
                  </a:schemeClr>
                </a:solidFill>
              </a:defRPr>
            </a:lvl1pPr>
          </a:lstStyle>
          <a:p>
            <a:r>
              <a:rPr lang="en-US" altLang="en-US"/>
              <a:t>Presenter Name &amp; Date of Presentation</a:t>
            </a:r>
          </a:p>
        </p:txBody>
      </p:sp>
      <p:sp>
        <p:nvSpPr>
          <p:cNvPr id="12" name="Footer Placeholder 4"/>
          <p:cNvSpPr>
            <a:spLocks noGrp="1"/>
          </p:cNvSpPr>
          <p:nvPr>
            <p:ph type="ftr" idx="3"/>
          </p:nvPr>
        </p:nvSpPr>
        <p:spPr>
          <a:xfrm>
            <a:off x="4644828" y="6483677"/>
            <a:ext cx="2902344" cy="365125"/>
          </a:xfrm>
          <a:prstGeom prst="rect">
            <a:avLst/>
          </a:prstGeom>
        </p:spPr>
        <p:txBody>
          <a:bodyPr vert="horz" lIns="91440" tIns="45720" rIns="91440" bIns="45720" anchor="ctr"/>
          <a:lstStyle>
            <a:lvl1pPr lvl="0" algn="ctr">
              <a:defRPr sz="1200">
                <a:solidFill>
                  <a:schemeClr val="tx1">
                    <a:tint val="75000"/>
                  </a:schemeClr>
                </a:solidFill>
              </a:defRPr>
            </a:lvl1pPr>
          </a:lstStyle>
          <a:p>
            <a:r>
              <a:rPr lang="en-US" altLang="en-US"/>
              <a:t>Title of Your Presentation</a:t>
            </a:r>
          </a:p>
        </p:txBody>
      </p:sp>
      <p:sp>
        <p:nvSpPr>
          <p:cNvPr id="13" name="Slide Number Placeholder 5"/>
          <p:cNvSpPr>
            <a:spLocks noGrp="1"/>
          </p:cNvSpPr>
          <p:nvPr>
            <p:ph type="sldNum" idx="4"/>
          </p:nvPr>
        </p:nvSpPr>
        <p:spPr>
          <a:xfrm>
            <a:off x="7547172" y="6483677"/>
            <a:ext cx="4413455" cy="365125"/>
          </a:xfrm>
          <a:prstGeom prst="rect">
            <a:avLst/>
          </a:prstGeom>
        </p:spPr>
        <p:txBody>
          <a:bodyPr vert="horz" lIns="91440" tIns="45720" rIns="91440" bIns="45720" anchor="ctr"/>
          <a:lstStyle>
            <a:lvl1pPr lvl="0" algn="r">
              <a:defRPr sz="1200">
                <a:solidFill>
                  <a:schemeClr val="tx1">
                    <a:tint val="75000"/>
                  </a:schemeClr>
                </a:solidFill>
              </a:defRPr>
            </a:lvl1pPr>
          </a:lstStyle>
          <a:p>
            <a:fld id="{ED1CDA9C-EE18-48DE-AAA2-F2101B465ED0}" type="slidenum">
              <a:rPr lang="en-US" altLang="en-US"/>
              <a:t>‹#›</a:t>
            </a:fld>
            <a:endParaRPr lang="en-US"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200628" y="98909"/>
            <a:ext cx="11793920" cy="903414"/>
          </a:xfrm>
        </p:spPr>
        <p:txBody>
          <a:bodyPr/>
          <a:lstStyle/>
          <a:p>
            <a:r>
              <a:rPr lang="en-US" altLang="en-US"/>
              <a:t>Click to edit Master title style</a:t>
            </a:r>
          </a:p>
        </p:txBody>
      </p:sp>
      <p:sp>
        <p:nvSpPr>
          <p:cNvPr id="3" name="Text Placeholder 2"/>
          <p:cNvSpPr>
            <a:spLocks noGrp="1"/>
          </p:cNvSpPr>
          <p:nvPr>
            <p:ph type="body" idx="1"/>
          </p:nvPr>
        </p:nvSpPr>
        <p:spPr>
          <a:xfrm>
            <a:off x="200629" y="1478509"/>
            <a:ext cx="5796948" cy="823912"/>
          </a:xfrm>
        </p:spPr>
        <p:txBody>
          <a:bodyPr anchor="b"/>
          <a:lstStyle>
            <a:lvl1pPr marL="0" lvl="0" indent="0">
              <a:buNone/>
              <a:defRPr sz="2400" b="1"/>
            </a:lvl1pPr>
            <a:lvl2pPr marL="457200" lvl="1" indent="0">
              <a:buNone/>
              <a:defRPr sz="2000" b="1"/>
            </a:lvl2pPr>
            <a:lvl3pPr marL="914400" lvl="2" indent="0">
              <a:buNone/>
              <a:defRPr sz="1800" b="1"/>
            </a:lvl3pPr>
            <a:lvl4pPr marL="1371600" lvl="3" indent="0">
              <a:buNone/>
              <a:defRPr sz="1600" b="1"/>
            </a:lvl4pPr>
            <a:lvl5pPr marL="1828800" lvl="4" indent="0">
              <a:buNone/>
              <a:defRPr sz="1600" b="1"/>
            </a:lvl5pPr>
            <a:lvl6pPr marL="2286000" lvl="5" indent="0">
              <a:buNone/>
              <a:defRPr sz="1600" b="1"/>
            </a:lvl6pPr>
            <a:lvl7pPr marL="2743200" lvl="6" indent="0">
              <a:buNone/>
              <a:defRPr sz="1600" b="1"/>
            </a:lvl7pPr>
            <a:lvl8pPr marL="3200400" lvl="7" indent="0">
              <a:buNone/>
              <a:defRPr sz="1600" b="1"/>
            </a:lvl8pPr>
            <a:lvl9pPr marL="3657600" lvl="8" indent="0">
              <a:buNone/>
              <a:defRPr sz="1600" b="1"/>
            </a:lvl9pPr>
          </a:lstStyle>
          <a:p>
            <a:pPr lvl="0"/>
            <a:r>
              <a:rPr lang="en-US" altLang="en-US"/>
              <a:t>Click to edit Master text styles</a:t>
            </a:r>
          </a:p>
        </p:txBody>
      </p:sp>
      <p:sp>
        <p:nvSpPr>
          <p:cNvPr id="4" name="Content Placeholder 3"/>
          <p:cNvSpPr>
            <a:spLocks noGrp="1"/>
          </p:cNvSpPr>
          <p:nvPr>
            <p:ph idx="2"/>
          </p:nvPr>
        </p:nvSpPr>
        <p:spPr>
          <a:xfrm>
            <a:off x="200629" y="2356460"/>
            <a:ext cx="5796948" cy="4073179"/>
          </a:xfrm>
        </p:spPr>
        <p:txBody>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Text Placeholder 4"/>
          <p:cNvSpPr>
            <a:spLocks noGrp="1"/>
          </p:cNvSpPr>
          <p:nvPr>
            <p:ph type="body" idx="3"/>
          </p:nvPr>
        </p:nvSpPr>
        <p:spPr>
          <a:xfrm>
            <a:off x="6172200" y="1478509"/>
            <a:ext cx="5788427" cy="823912"/>
          </a:xfrm>
        </p:spPr>
        <p:txBody>
          <a:bodyPr anchor="b"/>
          <a:lstStyle>
            <a:lvl1pPr marL="0" lvl="0" indent="0">
              <a:buNone/>
              <a:defRPr sz="2400" b="1"/>
            </a:lvl1pPr>
            <a:lvl2pPr marL="457200" lvl="1" indent="0">
              <a:buNone/>
              <a:defRPr sz="2000" b="1"/>
            </a:lvl2pPr>
            <a:lvl3pPr marL="914400" lvl="2" indent="0">
              <a:buNone/>
              <a:defRPr sz="1800" b="1"/>
            </a:lvl3pPr>
            <a:lvl4pPr marL="1371600" lvl="3" indent="0">
              <a:buNone/>
              <a:defRPr sz="1600" b="1"/>
            </a:lvl4pPr>
            <a:lvl5pPr marL="1828800" lvl="4" indent="0">
              <a:buNone/>
              <a:defRPr sz="1600" b="1"/>
            </a:lvl5pPr>
            <a:lvl6pPr marL="2286000" lvl="5" indent="0">
              <a:buNone/>
              <a:defRPr sz="1600" b="1"/>
            </a:lvl6pPr>
            <a:lvl7pPr marL="2743200" lvl="6" indent="0">
              <a:buNone/>
              <a:defRPr sz="1600" b="1"/>
            </a:lvl7pPr>
            <a:lvl8pPr marL="3200400" lvl="7" indent="0">
              <a:buNone/>
              <a:defRPr sz="1600" b="1"/>
            </a:lvl8pPr>
            <a:lvl9pPr marL="3657600" lvl="8" indent="0">
              <a:buNone/>
              <a:defRPr sz="1600" b="1"/>
            </a:lvl9pPr>
          </a:lstStyle>
          <a:p>
            <a:pPr lvl="0"/>
            <a:r>
              <a:rPr lang="en-US" altLang="en-US"/>
              <a:t>Click to edit Master text styles</a:t>
            </a:r>
          </a:p>
        </p:txBody>
      </p:sp>
      <p:sp>
        <p:nvSpPr>
          <p:cNvPr id="6" name="Content Placeholder 5"/>
          <p:cNvSpPr>
            <a:spLocks noGrp="1"/>
          </p:cNvSpPr>
          <p:nvPr>
            <p:ph idx="4"/>
          </p:nvPr>
        </p:nvSpPr>
        <p:spPr>
          <a:xfrm>
            <a:off x="6172200" y="2356460"/>
            <a:ext cx="5788427" cy="4073179"/>
          </a:xfrm>
        </p:spPr>
        <p:txBody>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cxnSp>
        <p:nvCxnSpPr>
          <p:cNvPr id="11" name="直接连接符 10"/>
          <p:cNvCxnSpPr/>
          <p:nvPr/>
        </p:nvCxnSpPr>
        <p:spPr>
          <a:xfrm>
            <a:off x="200628" y="1002323"/>
            <a:ext cx="11760656" cy="0"/>
          </a:xfrm>
          <a:prstGeom prst="line">
            <a:avLst/>
          </a:prstGeom>
          <a:ln w="12700">
            <a:solidFill>
              <a:srgbClr val="14A599"/>
            </a:solidFill>
            <a:prstDash val="solid"/>
            <a:miter/>
          </a:ln>
        </p:spPr>
      </p:cxnSp>
      <p:sp>
        <p:nvSpPr>
          <p:cNvPr id="12" name="内容占位符 7"/>
          <p:cNvSpPr>
            <a:spLocks noGrp="1"/>
          </p:cNvSpPr>
          <p:nvPr>
            <p:ph idx="13"/>
          </p:nvPr>
        </p:nvSpPr>
        <p:spPr>
          <a:xfrm>
            <a:off x="200628" y="1002324"/>
            <a:ext cx="11760656" cy="515327"/>
          </a:xfrm>
        </p:spPr>
        <p:txBody>
          <a:bodyPr/>
          <a:lstStyle>
            <a:lvl1pPr marL="0" lvl="0" indent="0" algn="ctr">
              <a:buNone/>
              <a:defRPr i="1">
                <a:solidFill>
                  <a:srgbClr val="C00000"/>
                </a:solidFill>
              </a:defRPr>
            </a:lvl1pPr>
            <a:lvl2pPr marL="457200" lvl="1" indent="0">
              <a:buNone/>
            </a:lvl2pPr>
            <a:lvl3pPr marL="914400" lvl="2" indent="0">
              <a:buNone/>
            </a:lvl3pPr>
            <a:lvl4pPr marL="1371600" lvl="3" indent="0">
              <a:buNone/>
            </a:lvl4pPr>
            <a:lvl5pPr marL="1828800" lvl="4" indent="0">
              <a:buNone/>
            </a:lvl5pPr>
          </a:lstStyle>
          <a:p>
            <a:pPr lvl="0"/>
            <a:r>
              <a:rPr lang="en-US" altLang="en-US"/>
              <a:t>Click to edit Master text styles</a:t>
            </a:r>
          </a:p>
        </p:txBody>
      </p:sp>
      <p:sp>
        <p:nvSpPr>
          <p:cNvPr id="13" name="Date Placeholder 3"/>
          <p:cNvSpPr>
            <a:spLocks noGrp="1"/>
          </p:cNvSpPr>
          <p:nvPr>
            <p:ph type="dt" idx="14"/>
          </p:nvPr>
        </p:nvSpPr>
        <p:spPr>
          <a:xfrm>
            <a:off x="200628" y="6483677"/>
            <a:ext cx="4444199" cy="365125"/>
          </a:xfrm>
          <a:prstGeom prst="rect">
            <a:avLst/>
          </a:prstGeom>
        </p:spPr>
        <p:txBody>
          <a:bodyPr vert="horz" lIns="91440" tIns="45720" rIns="91440" bIns="45720" anchor="ctr"/>
          <a:lstStyle>
            <a:lvl1pPr lvl="0" algn="l">
              <a:defRPr sz="1200">
                <a:solidFill>
                  <a:schemeClr val="tx1">
                    <a:tint val="75000"/>
                  </a:schemeClr>
                </a:solidFill>
              </a:defRPr>
            </a:lvl1pPr>
          </a:lstStyle>
          <a:p>
            <a:r>
              <a:rPr lang="en-US" altLang="en-US"/>
              <a:t>Presenter Name &amp; Date of Presentation</a:t>
            </a:r>
          </a:p>
        </p:txBody>
      </p:sp>
      <p:sp>
        <p:nvSpPr>
          <p:cNvPr id="14" name="Footer Placeholder 4"/>
          <p:cNvSpPr>
            <a:spLocks noGrp="1"/>
          </p:cNvSpPr>
          <p:nvPr>
            <p:ph type="ftr" idx="15"/>
          </p:nvPr>
        </p:nvSpPr>
        <p:spPr>
          <a:xfrm>
            <a:off x="4644828" y="6483677"/>
            <a:ext cx="2902344" cy="365125"/>
          </a:xfrm>
          <a:prstGeom prst="rect">
            <a:avLst/>
          </a:prstGeom>
        </p:spPr>
        <p:txBody>
          <a:bodyPr vert="horz" lIns="91440" tIns="45720" rIns="91440" bIns="45720" anchor="ctr"/>
          <a:lstStyle>
            <a:lvl1pPr lvl="0" algn="ctr">
              <a:defRPr sz="1200">
                <a:solidFill>
                  <a:schemeClr val="tx1">
                    <a:tint val="75000"/>
                  </a:schemeClr>
                </a:solidFill>
              </a:defRPr>
            </a:lvl1pPr>
          </a:lstStyle>
          <a:p>
            <a:r>
              <a:rPr lang="en-US" altLang="en-US"/>
              <a:t>Title of Your Presentation</a:t>
            </a:r>
          </a:p>
        </p:txBody>
      </p:sp>
      <p:sp>
        <p:nvSpPr>
          <p:cNvPr id="15" name="Slide Number Placeholder 5"/>
          <p:cNvSpPr>
            <a:spLocks noGrp="1"/>
          </p:cNvSpPr>
          <p:nvPr>
            <p:ph type="sldNum" idx="16"/>
          </p:nvPr>
        </p:nvSpPr>
        <p:spPr>
          <a:xfrm>
            <a:off x="7547172" y="6483677"/>
            <a:ext cx="4413455" cy="365125"/>
          </a:xfrm>
          <a:prstGeom prst="rect">
            <a:avLst/>
          </a:prstGeom>
        </p:spPr>
        <p:txBody>
          <a:bodyPr vert="horz" lIns="91440" tIns="45720" rIns="91440" bIns="45720" anchor="ctr"/>
          <a:lstStyle>
            <a:lvl1pPr lvl="0" algn="r">
              <a:defRPr sz="1200">
                <a:solidFill>
                  <a:schemeClr val="tx1">
                    <a:tint val="75000"/>
                  </a:schemeClr>
                </a:solidFill>
              </a:defRPr>
            </a:lvl1pPr>
          </a:lstStyle>
          <a:p>
            <a:fld id="{98956BB8-5C50-496A-9B72-5780C8A5D1D7}" type="slidenum">
              <a:rPr lang="en-US" altLang="en-US"/>
              <a:t>‹#›</a:t>
            </a:fld>
            <a:endParaRPr lang="en-US" alt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Click to edit Master title style</a:t>
            </a:r>
          </a:p>
        </p:txBody>
      </p:sp>
      <p:cxnSp>
        <p:nvCxnSpPr>
          <p:cNvPr id="7" name="直接连接符 6"/>
          <p:cNvCxnSpPr/>
          <p:nvPr/>
        </p:nvCxnSpPr>
        <p:spPr>
          <a:xfrm>
            <a:off x="200628" y="1002323"/>
            <a:ext cx="11760656" cy="0"/>
          </a:xfrm>
          <a:prstGeom prst="line">
            <a:avLst/>
          </a:prstGeom>
          <a:ln w="12700">
            <a:solidFill>
              <a:srgbClr val="14A599"/>
            </a:solidFill>
            <a:prstDash val="solid"/>
            <a:miter/>
          </a:ln>
        </p:spPr>
      </p:cxnSp>
      <p:sp>
        <p:nvSpPr>
          <p:cNvPr id="8" name="内容占位符 7"/>
          <p:cNvSpPr>
            <a:spLocks noGrp="1"/>
          </p:cNvSpPr>
          <p:nvPr>
            <p:ph idx="13"/>
          </p:nvPr>
        </p:nvSpPr>
        <p:spPr>
          <a:xfrm>
            <a:off x="200628" y="1002324"/>
            <a:ext cx="11760656" cy="515327"/>
          </a:xfrm>
        </p:spPr>
        <p:txBody>
          <a:bodyPr/>
          <a:lstStyle>
            <a:lvl1pPr marL="0" lvl="0" indent="0" algn="ctr">
              <a:buNone/>
              <a:defRPr i="1">
                <a:solidFill>
                  <a:srgbClr val="C00000"/>
                </a:solidFill>
              </a:defRPr>
            </a:lvl1pPr>
            <a:lvl2pPr marL="457200" lvl="1" indent="0">
              <a:buNone/>
            </a:lvl2pPr>
            <a:lvl3pPr marL="914400" lvl="2" indent="0">
              <a:buNone/>
            </a:lvl3pPr>
            <a:lvl4pPr marL="1371600" lvl="3" indent="0">
              <a:buNone/>
            </a:lvl4pPr>
            <a:lvl5pPr marL="1828800" lvl="4" indent="0">
              <a:buNone/>
            </a:lvl5pPr>
          </a:lstStyle>
          <a:p>
            <a:pPr lvl="0"/>
            <a:r>
              <a:rPr lang="en-US" altLang="en-US"/>
              <a:t>Click to edit Master text styles</a:t>
            </a:r>
          </a:p>
        </p:txBody>
      </p:sp>
      <p:sp>
        <p:nvSpPr>
          <p:cNvPr id="9" name="Date Placeholder 3"/>
          <p:cNvSpPr>
            <a:spLocks noGrp="1"/>
          </p:cNvSpPr>
          <p:nvPr>
            <p:ph type="dt" idx="2"/>
          </p:nvPr>
        </p:nvSpPr>
        <p:spPr>
          <a:xfrm>
            <a:off x="200628" y="6483677"/>
            <a:ext cx="4444199" cy="365125"/>
          </a:xfrm>
          <a:prstGeom prst="rect">
            <a:avLst/>
          </a:prstGeom>
        </p:spPr>
        <p:txBody>
          <a:bodyPr vert="horz" lIns="91440" tIns="45720" rIns="91440" bIns="45720" anchor="ctr"/>
          <a:lstStyle>
            <a:lvl1pPr lvl="0" algn="l">
              <a:defRPr sz="1200">
                <a:solidFill>
                  <a:schemeClr val="tx1">
                    <a:tint val="75000"/>
                  </a:schemeClr>
                </a:solidFill>
              </a:defRPr>
            </a:lvl1pPr>
          </a:lstStyle>
          <a:p>
            <a:r>
              <a:rPr lang="en-US" altLang="en-US"/>
              <a:t>Presenter Name &amp; Date of Presentation</a:t>
            </a:r>
          </a:p>
        </p:txBody>
      </p:sp>
      <p:sp>
        <p:nvSpPr>
          <p:cNvPr id="10" name="Footer Placeholder 4"/>
          <p:cNvSpPr>
            <a:spLocks noGrp="1"/>
          </p:cNvSpPr>
          <p:nvPr>
            <p:ph type="ftr" idx="3"/>
          </p:nvPr>
        </p:nvSpPr>
        <p:spPr>
          <a:xfrm>
            <a:off x="4644828" y="6483677"/>
            <a:ext cx="2902344" cy="365125"/>
          </a:xfrm>
          <a:prstGeom prst="rect">
            <a:avLst/>
          </a:prstGeom>
        </p:spPr>
        <p:txBody>
          <a:bodyPr vert="horz" lIns="91440" tIns="45720" rIns="91440" bIns="45720" anchor="ctr"/>
          <a:lstStyle>
            <a:lvl1pPr lvl="0" algn="ctr">
              <a:defRPr sz="1200">
                <a:solidFill>
                  <a:schemeClr val="tx1">
                    <a:tint val="75000"/>
                  </a:schemeClr>
                </a:solidFill>
              </a:defRPr>
            </a:lvl1pPr>
          </a:lstStyle>
          <a:p>
            <a:r>
              <a:rPr lang="en-US" altLang="en-US"/>
              <a:t>Title of Your Presentation</a:t>
            </a:r>
          </a:p>
        </p:txBody>
      </p:sp>
      <p:sp>
        <p:nvSpPr>
          <p:cNvPr id="11" name="Slide Number Placeholder 5"/>
          <p:cNvSpPr>
            <a:spLocks noGrp="1"/>
          </p:cNvSpPr>
          <p:nvPr>
            <p:ph type="sldNum" idx="4"/>
          </p:nvPr>
        </p:nvSpPr>
        <p:spPr>
          <a:xfrm>
            <a:off x="7547172" y="6483677"/>
            <a:ext cx="4413455" cy="365125"/>
          </a:xfrm>
          <a:prstGeom prst="rect">
            <a:avLst/>
          </a:prstGeom>
        </p:spPr>
        <p:txBody>
          <a:bodyPr vert="horz" lIns="91440" tIns="45720" rIns="91440" bIns="45720" anchor="ctr"/>
          <a:lstStyle>
            <a:lvl1pPr lvl="0" algn="r">
              <a:defRPr sz="1200">
                <a:solidFill>
                  <a:schemeClr val="tx1">
                    <a:tint val="75000"/>
                  </a:schemeClr>
                </a:solidFill>
              </a:defRPr>
            </a:lvl1pPr>
          </a:lstStyle>
          <a:p>
            <a:fld id="{ACB35660-7BED-4209-96EA-48A827171429}" type="slidenum">
              <a:rPr lang="en-US" altLang="en-US"/>
              <a:t>‹#›</a:t>
            </a:fld>
            <a:endParaRPr lang="en-US"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空白">
    <p:spTree>
      <p:nvGrpSpPr>
        <p:cNvPr id="1" name=""/>
        <p:cNvGrpSpPr/>
        <p:nvPr/>
      </p:nvGrpSpPr>
      <p:grpSpPr>
        <a:xfrm>
          <a:off x="0" y="0"/>
          <a:ext cx="0" cy="0"/>
          <a:chOff x="0" y="0"/>
          <a:chExt cx="0" cy="0"/>
        </a:xfrm>
      </p:grpSpPr>
      <p:sp>
        <p:nvSpPr>
          <p:cNvPr id="5" name="Date Placeholder 3"/>
          <p:cNvSpPr>
            <a:spLocks noGrp="1"/>
          </p:cNvSpPr>
          <p:nvPr>
            <p:ph type="dt" idx="2"/>
          </p:nvPr>
        </p:nvSpPr>
        <p:spPr>
          <a:xfrm>
            <a:off x="200628" y="6483677"/>
            <a:ext cx="4444199" cy="365125"/>
          </a:xfrm>
          <a:prstGeom prst="rect">
            <a:avLst/>
          </a:prstGeom>
        </p:spPr>
        <p:txBody>
          <a:bodyPr vert="horz" lIns="91440" tIns="45720" rIns="91440" bIns="45720" anchor="ctr"/>
          <a:lstStyle>
            <a:lvl1pPr lvl="0" algn="l">
              <a:defRPr sz="1200">
                <a:solidFill>
                  <a:schemeClr val="tx1">
                    <a:tint val="75000"/>
                  </a:schemeClr>
                </a:solidFill>
              </a:defRPr>
            </a:lvl1pPr>
          </a:lstStyle>
          <a:p>
            <a:r>
              <a:rPr lang="en-US" altLang="en-US"/>
              <a:t>Presenter Name &amp; Date of Presentation</a:t>
            </a:r>
          </a:p>
        </p:txBody>
      </p:sp>
      <p:sp>
        <p:nvSpPr>
          <p:cNvPr id="6" name="Footer Placeholder 4"/>
          <p:cNvSpPr>
            <a:spLocks noGrp="1"/>
          </p:cNvSpPr>
          <p:nvPr>
            <p:ph type="ftr" idx="3"/>
          </p:nvPr>
        </p:nvSpPr>
        <p:spPr>
          <a:xfrm>
            <a:off x="4644828" y="6483677"/>
            <a:ext cx="2902344" cy="365125"/>
          </a:xfrm>
          <a:prstGeom prst="rect">
            <a:avLst/>
          </a:prstGeom>
        </p:spPr>
        <p:txBody>
          <a:bodyPr vert="horz" lIns="91440" tIns="45720" rIns="91440" bIns="45720" anchor="ctr"/>
          <a:lstStyle>
            <a:lvl1pPr lvl="0" algn="ctr">
              <a:defRPr sz="1200">
                <a:solidFill>
                  <a:schemeClr val="tx1">
                    <a:tint val="75000"/>
                  </a:schemeClr>
                </a:solidFill>
              </a:defRPr>
            </a:lvl1pPr>
          </a:lstStyle>
          <a:p>
            <a:r>
              <a:rPr lang="en-US" altLang="en-US"/>
              <a:t>Title of Your Presentation</a:t>
            </a:r>
          </a:p>
        </p:txBody>
      </p:sp>
      <p:sp>
        <p:nvSpPr>
          <p:cNvPr id="7" name="Slide Number Placeholder 5"/>
          <p:cNvSpPr>
            <a:spLocks noGrp="1"/>
          </p:cNvSpPr>
          <p:nvPr>
            <p:ph type="sldNum" idx="4"/>
          </p:nvPr>
        </p:nvSpPr>
        <p:spPr>
          <a:xfrm>
            <a:off x="7547172" y="6483677"/>
            <a:ext cx="4413455" cy="365125"/>
          </a:xfrm>
          <a:prstGeom prst="rect">
            <a:avLst/>
          </a:prstGeom>
        </p:spPr>
        <p:txBody>
          <a:bodyPr vert="horz" lIns="91440" tIns="45720" rIns="91440" bIns="45720" anchor="ctr"/>
          <a:lstStyle>
            <a:lvl1pPr lvl="0" algn="r">
              <a:defRPr sz="1200">
                <a:solidFill>
                  <a:schemeClr val="tx1">
                    <a:tint val="75000"/>
                  </a:schemeClr>
                </a:solidFill>
              </a:defRPr>
            </a:lvl1pPr>
          </a:lstStyle>
          <a:p>
            <a:fld id="{16417E80-DE5D-4478-920F-D6AECE8B041A}" type="slidenum">
              <a:rPr lang="en-US" altLang="en-US"/>
              <a:t>‹#›</a:t>
            </a:fld>
            <a:endParaRPr lang="en-US" alt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00628" y="150473"/>
            <a:ext cx="4571397" cy="1338587"/>
          </a:xfrm>
        </p:spPr>
        <p:txBody>
          <a:bodyPr anchor="b"/>
          <a:lstStyle>
            <a:lvl1pPr lvl="0">
              <a:defRPr sz="3200"/>
            </a:lvl1pPr>
          </a:lstStyle>
          <a:p>
            <a:r>
              <a:rPr lang="en-US" altLang="en-US"/>
              <a:t>Click to edit Master title style</a:t>
            </a:r>
          </a:p>
        </p:txBody>
      </p:sp>
      <p:sp>
        <p:nvSpPr>
          <p:cNvPr id="3" name="Content Placeholder 2"/>
          <p:cNvSpPr>
            <a:spLocks noGrp="1"/>
          </p:cNvSpPr>
          <p:nvPr>
            <p:ph idx="1"/>
          </p:nvPr>
        </p:nvSpPr>
        <p:spPr>
          <a:xfrm>
            <a:off x="5183187" y="150472"/>
            <a:ext cx="6777439" cy="6227180"/>
          </a:xfrm>
        </p:spPr>
        <p:txBody>
          <a:bodyPr/>
          <a:lstStyle>
            <a:lvl1pPr lvl="0">
              <a:defRPr sz="3200"/>
            </a:lvl1pPr>
            <a:lvl2pPr lvl="1">
              <a:defRPr sz="2800"/>
            </a:lvl2pPr>
            <a:lvl3pPr lvl="2">
              <a:defRPr sz="2400"/>
            </a:lvl3pPr>
            <a:lvl4pPr lvl="3">
              <a:defRPr sz="2000"/>
            </a:lvl4pPr>
            <a:lvl5pPr lvl="4">
              <a:defRPr sz="2000"/>
            </a:lvl5pPr>
            <a:lvl6pPr lvl="5">
              <a:defRPr sz="2000"/>
            </a:lvl6pPr>
            <a:lvl7pPr lvl="6">
              <a:defRPr sz="2000"/>
            </a:lvl7pPr>
            <a:lvl8pPr lvl="7">
              <a:defRPr sz="2000"/>
            </a:lvl8pPr>
            <a:lvl9pPr lvl="8">
              <a:defRPr sz="2000"/>
            </a:lvl9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Text Placeholder 3"/>
          <p:cNvSpPr>
            <a:spLocks noGrp="1"/>
          </p:cNvSpPr>
          <p:nvPr>
            <p:ph type="body" idx="2"/>
          </p:nvPr>
        </p:nvSpPr>
        <p:spPr>
          <a:xfrm>
            <a:off x="200628" y="2057400"/>
            <a:ext cx="4571397" cy="4320251"/>
          </a:xfrm>
        </p:spPr>
        <p:txBody>
          <a:bodyPr/>
          <a:lstStyle>
            <a:lvl1pPr marL="0" lvl="0" indent="0">
              <a:buNone/>
              <a:defRPr sz="1600"/>
            </a:lvl1pPr>
            <a:lvl2pPr marL="457200" lvl="1" indent="0">
              <a:buNone/>
              <a:defRPr sz="1400"/>
            </a:lvl2pPr>
            <a:lvl3pPr marL="914400" lvl="2" indent="0">
              <a:buNone/>
              <a:defRPr sz="1200"/>
            </a:lvl3pPr>
            <a:lvl4pPr marL="1371600" lvl="3" indent="0">
              <a:buNone/>
              <a:defRPr sz="1000"/>
            </a:lvl4pPr>
            <a:lvl5pPr marL="1828800" lvl="4" indent="0">
              <a:buNone/>
              <a:defRPr sz="1000"/>
            </a:lvl5pPr>
            <a:lvl6pPr marL="2286000" lvl="5" indent="0">
              <a:buNone/>
              <a:defRPr sz="1000"/>
            </a:lvl6pPr>
            <a:lvl7pPr marL="2743200" lvl="6" indent="0">
              <a:buNone/>
              <a:defRPr sz="1000"/>
            </a:lvl7pPr>
            <a:lvl8pPr marL="3200400" lvl="7" indent="0">
              <a:buNone/>
              <a:defRPr sz="1000"/>
            </a:lvl8pPr>
            <a:lvl9pPr marL="3657600" lvl="8" indent="0">
              <a:buNone/>
              <a:defRPr sz="1000"/>
            </a:lvl9pPr>
          </a:lstStyle>
          <a:p>
            <a:pPr lvl="0"/>
            <a:r>
              <a:rPr lang="en-US" altLang="en-US"/>
              <a:t>Click to edit Master text styles</a:t>
            </a:r>
          </a:p>
        </p:txBody>
      </p:sp>
      <p:cxnSp>
        <p:nvCxnSpPr>
          <p:cNvPr id="9" name="直接连接符 8"/>
          <p:cNvCxnSpPr/>
          <p:nvPr/>
        </p:nvCxnSpPr>
        <p:spPr>
          <a:xfrm>
            <a:off x="200628" y="1489059"/>
            <a:ext cx="4571397" cy="0"/>
          </a:xfrm>
          <a:prstGeom prst="line">
            <a:avLst/>
          </a:prstGeom>
          <a:ln w="12700">
            <a:solidFill>
              <a:srgbClr val="14A599"/>
            </a:solidFill>
            <a:prstDash val="solid"/>
            <a:miter/>
          </a:ln>
        </p:spPr>
      </p:cxnSp>
      <p:sp>
        <p:nvSpPr>
          <p:cNvPr id="11" name="内容占位符 7"/>
          <p:cNvSpPr>
            <a:spLocks noGrp="1"/>
          </p:cNvSpPr>
          <p:nvPr>
            <p:ph idx="14"/>
          </p:nvPr>
        </p:nvSpPr>
        <p:spPr>
          <a:xfrm>
            <a:off x="199969" y="1489060"/>
            <a:ext cx="4572056" cy="515327"/>
          </a:xfrm>
        </p:spPr>
        <p:txBody>
          <a:bodyPr/>
          <a:lstStyle>
            <a:lvl1pPr marL="0" lvl="0" indent="0" algn="ctr">
              <a:buNone/>
              <a:defRPr i="1">
                <a:solidFill>
                  <a:srgbClr val="C00000"/>
                </a:solidFill>
              </a:defRPr>
            </a:lvl1pPr>
            <a:lvl2pPr marL="457200" lvl="1" indent="0">
              <a:buNone/>
            </a:lvl2pPr>
            <a:lvl3pPr marL="914400" lvl="2" indent="0">
              <a:buNone/>
            </a:lvl3pPr>
            <a:lvl4pPr marL="1371600" lvl="3" indent="0">
              <a:buNone/>
            </a:lvl4pPr>
            <a:lvl5pPr marL="1828800" lvl="4" indent="0">
              <a:buNone/>
            </a:lvl5pPr>
          </a:lstStyle>
          <a:p>
            <a:pPr lvl="0"/>
            <a:r>
              <a:rPr lang="en-US" altLang="en-US"/>
              <a:t>Click to edit Master text styles</a:t>
            </a:r>
          </a:p>
        </p:txBody>
      </p:sp>
      <p:sp>
        <p:nvSpPr>
          <p:cNvPr id="10" name="Date Placeholder 3"/>
          <p:cNvSpPr>
            <a:spLocks noGrp="1"/>
          </p:cNvSpPr>
          <p:nvPr>
            <p:ph type="dt" idx="15"/>
          </p:nvPr>
        </p:nvSpPr>
        <p:spPr>
          <a:xfrm>
            <a:off x="200628" y="6483677"/>
            <a:ext cx="4444199" cy="365125"/>
          </a:xfrm>
          <a:prstGeom prst="rect">
            <a:avLst/>
          </a:prstGeom>
        </p:spPr>
        <p:txBody>
          <a:bodyPr vert="horz" lIns="91440" tIns="45720" rIns="91440" bIns="45720" anchor="ctr"/>
          <a:lstStyle>
            <a:lvl1pPr lvl="0" algn="l">
              <a:defRPr sz="1200">
                <a:solidFill>
                  <a:schemeClr val="tx1">
                    <a:tint val="75000"/>
                  </a:schemeClr>
                </a:solidFill>
              </a:defRPr>
            </a:lvl1pPr>
          </a:lstStyle>
          <a:p>
            <a:r>
              <a:rPr lang="en-US" altLang="en-US"/>
              <a:t>Presenter Name &amp; Date of Presentation</a:t>
            </a:r>
          </a:p>
        </p:txBody>
      </p:sp>
      <p:sp>
        <p:nvSpPr>
          <p:cNvPr id="12" name="Footer Placeholder 4"/>
          <p:cNvSpPr>
            <a:spLocks noGrp="1"/>
          </p:cNvSpPr>
          <p:nvPr>
            <p:ph type="ftr" idx="3"/>
          </p:nvPr>
        </p:nvSpPr>
        <p:spPr>
          <a:xfrm>
            <a:off x="4644828" y="6483677"/>
            <a:ext cx="2902344" cy="365125"/>
          </a:xfrm>
          <a:prstGeom prst="rect">
            <a:avLst/>
          </a:prstGeom>
        </p:spPr>
        <p:txBody>
          <a:bodyPr vert="horz" lIns="91440" tIns="45720" rIns="91440" bIns="45720" anchor="ctr"/>
          <a:lstStyle>
            <a:lvl1pPr lvl="0" algn="ctr">
              <a:defRPr sz="1200">
                <a:solidFill>
                  <a:schemeClr val="tx1">
                    <a:tint val="75000"/>
                  </a:schemeClr>
                </a:solidFill>
              </a:defRPr>
            </a:lvl1pPr>
          </a:lstStyle>
          <a:p>
            <a:r>
              <a:rPr lang="en-US" altLang="en-US"/>
              <a:t>Title of Your Presentation</a:t>
            </a:r>
          </a:p>
        </p:txBody>
      </p:sp>
      <p:sp>
        <p:nvSpPr>
          <p:cNvPr id="13" name="Slide Number Placeholder 5"/>
          <p:cNvSpPr>
            <a:spLocks noGrp="1"/>
          </p:cNvSpPr>
          <p:nvPr>
            <p:ph type="sldNum" idx="4"/>
          </p:nvPr>
        </p:nvSpPr>
        <p:spPr>
          <a:xfrm>
            <a:off x="7547172" y="6483677"/>
            <a:ext cx="4413455" cy="365125"/>
          </a:xfrm>
          <a:prstGeom prst="rect">
            <a:avLst/>
          </a:prstGeom>
        </p:spPr>
        <p:txBody>
          <a:bodyPr vert="horz" lIns="91440" tIns="45720" rIns="91440" bIns="45720" anchor="ctr"/>
          <a:lstStyle>
            <a:lvl1pPr lvl="0" algn="r">
              <a:defRPr sz="1200">
                <a:solidFill>
                  <a:schemeClr val="tx1">
                    <a:tint val="75000"/>
                  </a:schemeClr>
                </a:solidFill>
              </a:defRPr>
            </a:lvl1pPr>
          </a:lstStyle>
          <a:p>
            <a:fld id="{4EC4CEBD-5573-4975-B3F4-984D98627C69}" type="slidenum">
              <a:rPr lang="en-US" altLang="en-US"/>
              <a:t>‹#›</a:t>
            </a:fld>
            <a:endParaRPr lang="en-US" alt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00628" y="149401"/>
            <a:ext cx="4571397" cy="1339659"/>
          </a:xfrm>
        </p:spPr>
        <p:txBody>
          <a:bodyPr anchor="b"/>
          <a:lstStyle>
            <a:lvl1pPr lvl="0">
              <a:defRPr sz="3200"/>
            </a:lvl1pPr>
          </a:lstStyle>
          <a:p>
            <a:r>
              <a:rPr lang="en-US" altLang="en-US"/>
              <a:t>Click to edit Master title style</a:t>
            </a:r>
          </a:p>
        </p:txBody>
      </p:sp>
      <p:sp>
        <p:nvSpPr>
          <p:cNvPr id="3" name="Picture Placeholder 2"/>
          <p:cNvSpPr>
            <a:spLocks noGrp="1" noChangeAspect="1"/>
          </p:cNvSpPr>
          <p:nvPr>
            <p:ph type="pic" idx="1"/>
          </p:nvPr>
        </p:nvSpPr>
        <p:spPr>
          <a:xfrm>
            <a:off x="5183187" y="150472"/>
            <a:ext cx="6777439" cy="6250328"/>
          </a:xfrm>
        </p:spPr>
        <p:txBody>
          <a:bodyPr anchor="t"/>
          <a:lstStyle>
            <a:lvl1pPr marL="0" lvl="0" indent="0">
              <a:buNone/>
              <a:defRPr sz="3200"/>
            </a:lvl1pPr>
            <a:lvl2pPr marL="457200" lvl="1" indent="0">
              <a:buNone/>
              <a:defRPr sz="2800"/>
            </a:lvl2pPr>
            <a:lvl3pPr marL="914400" lvl="2" indent="0">
              <a:buNone/>
              <a:defRPr sz="2400"/>
            </a:lvl3pPr>
            <a:lvl4pPr marL="1371600" lvl="3" indent="0">
              <a:buNone/>
              <a:defRPr sz="2000"/>
            </a:lvl4pPr>
            <a:lvl5pPr marL="1828800" lvl="4" indent="0">
              <a:buNone/>
              <a:defRPr sz="2000"/>
            </a:lvl5pPr>
            <a:lvl6pPr marL="2286000" lvl="5" indent="0">
              <a:buNone/>
              <a:defRPr sz="2000"/>
            </a:lvl6pPr>
            <a:lvl7pPr marL="2743200" lvl="6" indent="0">
              <a:buNone/>
              <a:defRPr sz="2000"/>
            </a:lvl7pPr>
            <a:lvl8pPr marL="3200400" lvl="7" indent="0">
              <a:buNone/>
              <a:defRPr sz="2000"/>
            </a:lvl8pPr>
            <a:lvl9pPr marL="3657600" lvl="8" indent="0">
              <a:buNone/>
              <a:defRPr sz="2000"/>
            </a:lvl9pPr>
          </a:lstStyle>
          <a:p>
            <a:r>
              <a:rPr lang="en-US" altLang="en-US"/>
              <a:t>Click icon to add picture</a:t>
            </a:r>
          </a:p>
        </p:txBody>
      </p:sp>
      <p:sp>
        <p:nvSpPr>
          <p:cNvPr id="4" name="Text Placeholder 3"/>
          <p:cNvSpPr>
            <a:spLocks noGrp="1"/>
          </p:cNvSpPr>
          <p:nvPr>
            <p:ph type="body" idx="2"/>
          </p:nvPr>
        </p:nvSpPr>
        <p:spPr>
          <a:xfrm>
            <a:off x="200628" y="2057400"/>
            <a:ext cx="4571397" cy="4343400"/>
          </a:xfrm>
        </p:spPr>
        <p:txBody>
          <a:bodyPr/>
          <a:lstStyle>
            <a:lvl1pPr marL="0" lvl="0" indent="0">
              <a:buNone/>
              <a:defRPr sz="1600"/>
            </a:lvl1pPr>
            <a:lvl2pPr marL="457200" lvl="1" indent="0">
              <a:buNone/>
              <a:defRPr sz="1400"/>
            </a:lvl2pPr>
            <a:lvl3pPr marL="914400" lvl="2" indent="0">
              <a:buNone/>
              <a:defRPr sz="1200"/>
            </a:lvl3pPr>
            <a:lvl4pPr marL="1371600" lvl="3" indent="0">
              <a:buNone/>
              <a:defRPr sz="1000"/>
            </a:lvl4pPr>
            <a:lvl5pPr marL="1828800" lvl="4" indent="0">
              <a:buNone/>
              <a:defRPr sz="1000"/>
            </a:lvl5pPr>
            <a:lvl6pPr marL="2286000" lvl="5" indent="0">
              <a:buNone/>
              <a:defRPr sz="1000"/>
            </a:lvl6pPr>
            <a:lvl7pPr marL="2743200" lvl="6" indent="0">
              <a:buNone/>
              <a:defRPr sz="1000"/>
            </a:lvl7pPr>
            <a:lvl8pPr marL="3200400" lvl="7" indent="0">
              <a:buNone/>
              <a:defRPr sz="1000"/>
            </a:lvl8pPr>
            <a:lvl9pPr marL="3657600" lvl="8" indent="0">
              <a:buNone/>
              <a:defRPr sz="1000"/>
            </a:lvl9pPr>
          </a:lstStyle>
          <a:p>
            <a:pPr lvl="0"/>
            <a:r>
              <a:rPr lang="en-US" altLang="en-US"/>
              <a:t>Click to edit Master text styles</a:t>
            </a:r>
          </a:p>
        </p:txBody>
      </p:sp>
      <p:cxnSp>
        <p:nvCxnSpPr>
          <p:cNvPr id="9" name="直接连接符 8"/>
          <p:cNvCxnSpPr/>
          <p:nvPr/>
        </p:nvCxnSpPr>
        <p:spPr>
          <a:xfrm>
            <a:off x="200628" y="1489059"/>
            <a:ext cx="4571397" cy="0"/>
          </a:xfrm>
          <a:prstGeom prst="line">
            <a:avLst/>
          </a:prstGeom>
          <a:ln w="12700">
            <a:solidFill>
              <a:srgbClr val="14A599"/>
            </a:solidFill>
            <a:prstDash val="solid"/>
            <a:miter/>
          </a:ln>
        </p:spPr>
      </p:cxnSp>
      <p:sp>
        <p:nvSpPr>
          <p:cNvPr id="10" name="内容占位符 7"/>
          <p:cNvSpPr>
            <a:spLocks noGrp="1"/>
          </p:cNvSpPr>
          <p:nvPr>
            <p:ph idx="14"/>
          </p:nvPr>
        </p:nvSpPr>
        <p:spPr>
          <a:xfrm>
            <a:off x="199969" y="1489060"/>
            <a:ext cx="4572056" cy="515327"/>
          </a:xfrm>
        </p:spPr>
        <p:txBody>
          <a:bodyPr/>
          <a:lstStyle>
            <a:lvl1pPr marL="0" lvl="0" indent="0" algn="ctr">
              <a:buNone/>
              <a:defRPr i="1">
                <a:solidFill>
                  <a:srgbClr val="C00000"/>
                </a:solidFill>
              </a:defRPr>
            </a:lvl1pPr>
            <a:lvl2pPr marL="457200" lvl="1" indent="0">
              <a:buNone/>
            </a:lvl2pPr>
            <a:lvl3pPr marL="914400" lvl="2" indent="0">
              <a:buNone/>
            </a:lvl3pPr>
            <a:lvl4pPr marL="1371600" lvl="3" indent="0">
              <a:buNone/>
            </a:lvl4pPr>
            <a:lvl5pPr marL="1828800" lvl="4" indent="0">
              <a:buNone/>
            </a:lvl5pPr>
          </a:lstStyle>
          <a:p>
            <a:pPr lvl="0"/>
            <a:r>
              <a:rPr lang="en-US" altLang="en-US"/>
              <a:t>Click to edit Master text styles</a:t>
            </a:r>
          </a:p>
        </p:txBody>
      </p:sp>
      <p:sp>
        <p:nvSpPr>
          <p:cNvPr id="11" name="Date Placeholder 3"/>
          <p:cNvSpPr>
            <a:spLocks noGrp="1"/>
          </p:cNvSpPr>
          <p:nvPr>
            <p:ph type="dt" idx="15"/>
          </p:nvPr>
        </p:nvSpPr>
        <p:spPr>
          <a:xfrm>
            <a:off x="200628" y="6483677"/>
            <a:ext cx="4444199" cy="365125"/>
          </a:xfrm>
          <a:prstGeom prst="rect">
            <a:avLst/>
          </a:prstGeom>
        </p:spPr>
        <p:txBody>
          <a:bodyPr vert="horz" lIns="91440" tIns="45720" rIns="91440" bIns="45720" anchor="ctr"/>
          <a:lstStyle>
            <a:lvl1pPr lvl="0" algn="l">
              <a:defRPr sz="1200">
                <a:solidFill>
                  <a:schemeClr val="tx1">
                    <a:tint val="75000"/>
                  </a:schemeClr>
                </a:solidFill>
              </a:defRPr>
            </a:lvl1pPr>
          </a:lstStyle>
          <a:p>
            <a:r>
              <a:rPr lang="en-US" altLang="en-US"/>
              <a:t>Presenter Name &amp; Date of Presentation</a:t>
            </a:r>
          </a:p>
        </p:txBody>
      </p:sp>
      <p:sp>
        <p:nvSpPr>
          <p:cNvPr id="12" name="Footer Placeholder 4"/>
          <p:cNvSpPr>
            <a:spLocks noGrp="1"/>
          </p:cNvSpPr>
          <p:nvPr>
            <p:ph type="ftr" idx="3"/>
          </p:nvPr>
        </p:nvSpPr>
        <p:spPr>
          <a:xfrm>
            <a:off x="4644828" y="6483677"/>
            <a:ext cx="2902344" cy="365125"/>
          </a:xfrm>
          <a:prstGeom prst="rect">
            <a:avLst/>
          </a:prstGeom>
        </p:spPr>
        <p:txBody>
          <a:bodyPr vert="horz" lIns="91440" tIns="45720" rIns="91440" bIns="45720" anchor="ctr"/>
          <a:lstStyle>
            <a:lvl1pPr lvl="0" algn="ctr">
              <a:defRPr sz="1200">
                <a:solidFill>
                  <a:schemeClr val="tx1">
                    <a:tint val="75000"/>
                  </a:schemeClr>
                </a:solidFill>
              </a:defRPr>
            </a:lvl1pPr>
          </a:lstStyle>
          <a:p>
            <a:r>
              <a:rPr lang="en-US" altLang="en-US"/>
              <a:t>Title of Your Presentation</a:t>
            </a:r>
          </a:p>
        </p:txBody>
      </p:sp>
      <p:sp>
        <p:nvSpPr>
          <p:cNvPr id="13" name="Slide Number Placeholder 5"/>
          <p:cNvSpPr>
            <a:spLocks noGrp="1"/>
          </p:cNvSpPr>
          <p:nvPr>
            <p:ph type="sldNum" idx="4"/>
          </p:nvPr>
        </p:nvSpPr>
        <p:spPr>
          <a:xfrm>
            <a:off x="7547172" y="6483677"/>
            <a:ext cx="4413455" cy="365125"/>
          </a:xfrm>
          <a:prstGeom prst="rect">
            <a:avLst/>
          </a:prstGeom>
        </p:spPr>
        <p:txBody>
          <a:bodyPr vert="horz" lIns="91440" tIns="45720" rIns="91440" bIns="45720" anchor="ctr"/>
          <a:lstStyle>
            <a:lvl1pPr lvl="0" algn="r">
              <a:defRPr sz="1200">
                <a:solidFill>
                  <a:schemeClr val="tx1">
                    <a:tint val="75000"/>
                  </a:schemeClr>
                </a:solidFill>
              </a:defRPr>
            </a:lvl1pPr>
          </a:lstStyle>
          <a:p>
            <a:fld id="{C9985F7C-1176-4489-871E-E3D7B6DFD9F4}" type="slidenum">
              <a:rPr lang="en-US" altLang="en-US"/>
              <a:t>‹#›</a:t>
            </a:fld>
            <a:endParaRPr lang="en-US" alt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Click to edit Master title style</a:t>
            </a:r>
            <a:endParaRPr lang="zh-CN" altLang="zh-CN"/>
          </a:p>
        </p:txBody>
      </p:sp>
      <p:sp>
        <p:nvSpPr>
          <p:cNvPr id="6" name="Date Placeholder 3"/>
          <p:cNvSpPr>
            <a:spLocks noGrp="1"/>
          </p:cNvSpPr>
          <p:nvPr>
            <p:ph type="dt" idx="2"/>
          </p:nvPr>
        </p:nvSpPr>
        <p:spPr>
          <a:xfrm>
            <a:off x="200628" y="6483677"/>
            <a:ext cx="4444199" cy="365125"/>
          </a:xfrm>
          <a:prstGeom prst="rect">
            <a:avLst/>
          </a:prstGeom>
        </p:spPr>
        <p:txBody>
          <a:bodyPr vert="horz" lIns="91440" tIns="45720" rIns="91440" bIns="45720" anchor="ctr"/>
          <a:lstStyle>
            <a:lvl1pPr lvl="0" algn="l">
              <a:defRPr sz="1200">
                <a:solidFill>
                  <a:schemeClr val="tx1">
                    <a:tint val="75000"/>
                  </a:schemeClr>
                </a:solidFill>
              </a:defRPr>
            </a:lvl1pPr>
          </a:lstStyle>
          <a:p>
            <a:r>
              <a:rPr lang="en-US" altLang="en-US"/>
              <a:t>Presenter Name &amp; Date of Presentation</a:t>
            </a:r>
          </a:p>
        </p:txBody>
      </p:sp>
      <p:sp>
        <p:nvSpPr>
          <p:cNvPr id="7" name="Footer Placeholder 4"/>
          <p:cNvSpPr>
            <a:spLocks noGrp="1"/>
          </p:cNvSpPr>
          <p:nvPr>
            <p:ph type="ftr" idx="3"/>
          </p:nvPr>
        </p:nvSpPr>
        <p:spPr>
          <a:xfrm>
            <a:off x="4644828" y="6483677"/>
            <a:ext cx="2902344" cy="365125"/>
          </a:xfrm>
          <a:prstGeom prst="rect">
            <a:avLst/>
          </a:prstGeom>
        </p:spPr>
        <p:txBody>
          <a:bodyPr vert="horz" lIns="91440" tIns="45720" rIns="91440" bIns="45720" anchor="ctr"/>
          <a:lstStyle>
            <a:lvl1pPr lvl="0" algn="ctr">
              <a:defRPr sz="1200">
                <a:solidFill>
                  <a:schemeClr val="tx1">
                    <a:tint val="75000"/>
                  </a:schemeClr>
                </a:solidFill>
              </a:defRPr>
            </a:lvl1pPr>
          </a:lstStyle>
          <a:p>
            <a:r>
              <a:rPr lang="en-US" altLang="en-US"/>
              <a:t>Title of Your Presentation</a:t>
            </a:r>
          </a:p>
        </p:txBody>
      </p:sp>
      <p:sp>
        <p:nvSpPr>
          <p:cNvPr id="8" name="Slide Number Placeholder 5"/>
          <p:cNvSpPr>
            <a:spLocks noGrp="1"/>
          </p:cNvSpPr>
          <p:nvPr>
            <p:ph type="sldNum" idx="4"/>
          </p:nvPr>
        </p:nvSpPr>
        <p:spPr>
          <a:xfrm>
            <a:off x="7547172" y="6483677"/>
            <a:ext cx="4413455" cy="365125"/>
          </a:xfrm>
          <a:prstGeom prst="rect">
            <a:avLst/>
          </a:prstGeom>
        </p:spPr>
        <p:txBody>
          <a:bodyPr vert="horz" lIns="91440" tIns="45720" rIns="91440" bIns="45720" anchor="ctr"/>
          <a:lstStyle>
            <a:lvl1pPr lvl="0" algn="r">
              <a:defRPr sz="1200">
                <a:solidFill>
                  <a:schemeClr val="tx1">
                    <a:tint val="75000"/>
                  </a:schemeClr>
                </a:solidFill>
              </a:defRPr>
            </a:lvl1pPr>
          </a:lstStyle>
          <a:p>
            <a:fld id="{B4711304-7C9B-4F1E-BA85-9422D3603865}" type="slidenum">
              <a:rPr lang="en-US" altLang="en-US"/>
              <a:t>‹#›</a:t>
            </a:fld>
            <a:endParaRPr lang="en-US" alt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00628" y="1122363"/>
            <a:ext cx="11790744" cy="2387600"/>
          </a:xfrm>
        </p:spPr>
        <p:txBody>
          <a:bodyPr anchor="b"/>
          <a:lstStyle>
            <a:lvl1pPr lvl="0" algn="ctr">
              <a:defRPr sz="6000"/>
            </a:lvl1pPr>
          </a:lstStyle>
          <a:p>
            <a:r>
              <a:rPr lang="en-US" altLang="en-US"/>
              <a:t>Click to edit Master title style</a:t>
            </a:r>
          </a:p>
        </p:txBody>
      </p:sp>
      <p:sp>
        <p:nvSpPr>
          <p:cNvPr id="3" name="Subtitle 2"/>
          <p:cNvSpPr>
            <a:spLocks noGrp="1"/>
          </p:cNvSpPr>
          <p:nvPr>
            <p:ph type="subTitle" idx="1"/>
          </p:nvPr>
        </p:nvSpPr>
        <p:spPr>
          <a:xfrm>
            <a:off x="894202" y="3602038"/>
            <a:ext cx="10403597" cy="1655762"/>
          </a:xfrm>
        </p:spPr>
        <p:txBody>
          <a:bodyPr/>
          <a:lstStyle>
            <a:lvl1pPr marL="0" lvl="0" indent="0" algn="ctr">
              <a:buNone/>
              <a:defRPr sz="2400">
                <a:solidFill>
                  <a:srgbClr val="C00000"/>
                </a:solidFill>
              </a:defRPr>
            </a:lvl1pPr>
            <a:lvl2pPr marL="457200" lvl="1" indent="0" algn="ctr">
              <a:buNone/>
              <a:defRPr sz="2000"/>
            </a:lvl2pPr>
            <a:lvl3pPr marL="914400" lvl="2" indent="0" algn="ctr">
              <a:buNone/>
              <a:defRPr sz="1800"/>
            </a:lvl3pPr>
            <a:lvl4pPr marL="1371600" lvl="3" indent="0" algn="ctr">
              <a:buNone/>
              <a:defRPr sz="1600"/>
            </a:lvl4pPr>
            <a:lvl5pPr marL="1828800" lvl="4" indent="0" algn="ctr">
              <a:buNone/>
              <a:defRPr sz="1600"/>
            </a:lvl5pPr>
            <a:lvl6pPr marL="2286000" lvl="5" indent="0" algn="ctr">
              <a:buNone/>
              <a:defRPr sz="1600"/>
            </a:lvl6pPr>
            <a:lvl7pPr marL="2743200" lvl="6" indent="0" algn="ctr">
              <a:buNone/>
              <a:defRPr sz="1600"/>
            </a:lvl7pPr>
            <a:lvl8pPr marL="3200400" lvl="7" indent="0" algn="ctr">
              <a:buNone/>
              <a:defRPr sz="1600"/>
            </a:lvl8pPr>
            <a:lvl9pPr marL="3657600" lvl="8" indent="0" algn="ctr">
              <a:buNone/>
              <a:defRPr sz="1600"/>
            </a:lvl9pPr>
          </a:lstStyle>
          <a:p>
            <a:r>
              <a:rPr lang="en-US" altLang="en-US"/>
              <a:t>Click to edit Master subtitle style</a:t>
            </a:r>
          </a:p>
        </p:txBody>
      </p:sp>
      <p:sp>
        <p:nvSpPr>
          <p:cNvPr id="7" name="Date Placeholder 3"/>
          <p:cNvSpPr>
            <a:spLocks noGrp="1"/>
          </p:cNvSpPr>
          <p:nvPr>
            <p:ph type="dt" idx="2"/>
          </p:nvPr>
        </p:nvSpPr>
        <p:spPr>
          <a:xfrm>
            <a:off x="200628" y="6483677"/>
            <a:ext cx="4444199" cy="365125"/>
          </a:xfrm>
          <a:prstGeom prst="rect">
            <a:avLst/>
          </a:prstGeom>
        </p:spPr>
        <p:txBody>
          <a:bodyPr vert="horz" lIns="91440" tIns="45720" rIns="91440" bIns="45720" anchor="ctr"/>
          <a:lstStyle>
            <a:lvl1pPr lvl="0" algn="l">
              <a:defRPr sz="1200">
                <a:solidFill>
                  <a:schemeClr val="tx1">
                    <a:tint val="75000"/>
                  </a:schemeClr>
                </a:solidFill>
              </a:defRPr>
            </a:lvl1pPr>
          </a:lstStyle>
          <a:p>
            <a:r>
              <a:rPr lang="en-US" altLang="en-US"/>
              <a:t>Presenter Name &amp; Date of Presentation</a:t>
            </a:r>
          </a:p>
        </p:txBody>
      </p:sp>
      <p:sp>
        <p:nvSpPr>
          <p:cNvPr id="8" name="Footer Placeholder 4"/>
          <p:cNvSpPr>
            <a:spLocks noGrp="1"/>
          </p:cNvSpPr>
          <p:nvPr>
            <p:ph type="ftr" idx="3"/>
          </p:nvPr>
        </p:nvSpPr>
        <p:spPr>
          <a:xfrm>
            <a:off x="4644828" y="6483677"/>
            <a:ext cx="2902344" cy="365125"/>
          </a:xfrm>
          <a:prstGeom prst="rect">
            <a:avLst/>
          </a:prstGeom>
        </p:spPr>
        <p:txBody>
          <a:bodyPr vert="horz" lIns="91440" tIns="45720" rIns="91440" bIns="45720" anchor="ctr"/>
          <a:lstStyle>
            <a:lvl1pPr lvl="0" algn="ctr">
              <a:defRPr sz="1200">
                <a:solidFill>
                  <a:schemeClr val="tx1">
                    <a:tint val="75000"/>
                  </a:schemeClr>
                </a:solidFill>
              </a:defRPr>
            </a:lvl1pPr>
          </a:lstStyle>
          <a:p>
            <a:r>
              <a:rPr lang="en-US" altLang="en-US"/>
              <a:t>Title of Your Presentation</a:t>
            </a:r>
          </a:p>
        </p:txBody>
      </p:sp>
      <p:sp>
        <p:nvSpPr>
          <p:cNvPr id="9" name="Slide Number Placeholder 5"/>
          <p:cNvSpPr>
            <a:spLocks noGrp="1"/>
          </p:cNvSpPr>
          <p:nvPr>
            <p:ph type="sldNum" idx="4"/>
          </p:nvPr>
        </p:nvSpPr>
        <p:spPr>
          <a:xfrm>
            <a:off x="7547172" y="6483677"/>
            <a:ext cx="4413455" cy="365125"/>
          </a:xfrm>
          <a:prstGeom prst="rect">
            <a:avLst/>
          </a:prstGeom>
        </p:spPr>
        <p:txBody>
          <a:bodyPr vert="horz" lIns="91440" tIns="45720" rIns="91440" bIns="45720" anchor="ctr"/>
          <a:lstStyle>
            <a:lvl1pPr lvl="0" algn="r">
              <a:defRPr sz="1200">
                <a:solidFill>
                  <a:schemeClr val="tx1">
                    <a:tint val="75000"/>
                  </a:schemeClr>
                </a:solidFill>
              </a:defRPr>
            </a:lvl1pPr>
          </a:lstStyle>
          <a:p>
            <a:fld id="{92FC1850-1DA4-48CF-BB17-904EDE9CCAC4}" type="slidenum">
              <a:rPr lang="en-US" altLang="en-US"/>
              <a:t>‹#›</a:t>
            </a:fld>
            <a:endParaRPr lang="en-US" altLang="en-US"/>
          </a:p>
        </p:txBody>
      </p:sp>
      <p:pic>
        <p:nvPicPr>
          <p:cNvPr id="11" name="Picture 10"/>
          <p:cNvPicPr>
            <a:picLocks noChangeAspect="1"/>
          </p:cNvPicPr>
          <p:nvPr/>
        </p:nvPicPr>
        <p:blipFill>
          <a:blip r:embed="rId2"/>
          <a:stretch/>
        </p:blipFill>
        <p:spPr>
          <a:xfrm>
            <a:off x="200627" y="5349875"/>
            <a:ext cx="891873" cy="891873"/>
          </a:xfrm>
          <a:prstGeom prst="rect">
            <a:avLst/>
          </a:prstGeom>
        </p:spPr>
      </p:pic>
      <p:pic>
        <p:nvPicPr>
          <p:cNvPr id="10" name="Picture 9"/>
          <p:cNvPicPr>
            <a:picLocks noChangeAspect="1"/>
          </p:cNvPicPr>
          <p:nvPr/>
        </p:nvPicPr>
        <p:blipFill>
          <a:blip r:embed="rId3"/>
          <a:stretch/>
        </p:blipFill>
        <p:spPr>
          <a:xfrm>
            <a:off x="1164166" y="5349875"/>
            <a:ext cx="891873" cy="891873"/>
          </a:xfrm>
          <a:prstGeom prst="rect">
            <a:avLst/>
          </a:prstGeom>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Click to edit Master title style</a:t>
            </a:r>
          </a:p>
        </p:txBody>
      </p:sp>
      <p:sp>
        <p:nvSpPr>
          <p:cNvPr id="3" name="Content Placeholder 2"/>
          <p:cNvSpPr>
            <a:spLocks noGrp="1"/>
          </p:cNvSpPr>
          <p:nvPr>
            <p:ph idx="1"/>
          </p:nvPr>
        </p:nvSpPr>
        <p:spPr/>
        <p:txBody>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内容占位符 7"/>
          <p:cNvSpPr>
            <a:spLocks noGrp="1"/>
          </p:cNvSpPr>
          <p:nvPr>
            <p:ph idx="13"/>
          </p:nvPr>
        </p:nvSpPr>
        <p:spPr>
          <a:xfrm>
            <a:off x="200628" y="1002324"/>
            <a:ext cx="11760656" cy="515327"/>
          </a:xfrm>
        </p:spPr>
        <p:txBody>
          <a:bodyPr/>
          <a:lstStyle>
            <a:lvl1pPr marL="0" lvl="0" indent="0" algn="ctr">
              <a:buNone/>
              <a:defRPr i="1">
                <a:solidFill>
                  <a:srgbClr val="C00000"/>
                </a:solidFill>
              </a:defRPr>
            </a:lvl1pPr>
            <a:lvl2pPr marL="457200" lvl="1" indent="0">
              <a:buNone/>
            </a:lvl2pPr>
            <a:lvl3pPr marL="914400" lvl="2" indent="0">
              <a:buNone/>
            </a:lvl3pPr>
            <a:lvl4pPr marL="1371600" lvl="3" indent="0">
              <a:buNone/>
            </a:lvl4pPr>
            <a:lvl5pPr marL="1828800" lvl="4" indent="0">
              <a:buNone/>
            </a:lvl5pPr>
          </a:lstStyle>
          <a:p>
            <a:pPr lvl="0"/>
            <a:r>
              <a:rPr lang="en-US" altLang="en-US"/>
              <a:t>Click to edit Master text styles</a:t>
            </a:r>
          </a:p>
        </p:txBody>
      </p:sp>
      <p:cxnSp>
        <p:nvCxnSpPr>
          <p:cNvPr id="10" name="直接连接符 9"/>
          <p:cNvCxnSpPr/>
          <p:nvPr/>
        </p:nvCxnSpPr>
        <p:spPr>
          <a:xfrm>
            <a:off x="200628" y="1002323"/>
            <a:ext cx="11760656" cy="0"/>
          </a:xfrm>
          <a:prstGeom prst="line">
            <a:avLst/>
          </a:prstGeom>
          <a:ln w="12700">
            <a:solidFill>
              <a:srgbClr val="14A599"/>
            </a:solidFill>
            <a:prstDash val="solid"/>
            <a:miter/>
          </a:ln>
        </p:spPr>
      </p:cxnSp>
      <p:sp>
        <p:nvSpPr>
          <p:cNvPr id="9" name="Date Placeholder 3"/>
          <p:cNvSpPr>
            <a:spLocks noGrp="1"/>
          </p:cNvSpPr>
          <p:nvPr>
            <p:ph type="dt" idx="2"/>
          </p:nvPr>
        </p:nvSpPr>
        <p:spPr>
          <a:xfrm>
            <a:off x="200628" y="6483677"/>
            <a:ext cx="4444199" cy="365125"/>
          </a:xfrm>
          <a:prstGeom prst="rect">
            <a:avLst/>
          </a:prstGeom>
        </p:spPr>
        <p:txBody>
          <a:bodyPr vert="horz" lIns="91440" tIns="45720" rIns="91440" bIns="45720" anchor="ctr"/>
          <a:lstStyle>
            <a:lvl1pPr lvl="0" algn="l">
              <a:defRPr sz="1200">
                <a:solidFill>
                  <a:schemeClr val="tx1">
                    <a:tint val="75000"/>
                  </a:schemeClr>
                </a:solidFill>
              </a:defRPr>
            </a:lvl1pPr>
          </a:lstStyle>
          <a:p>
            <a:r>
              <a:rPr lang="en-US" altLang="en-US"/>
              <a:t>Presenter Name &amp; Date of Presentation</a:t>
            </a:r>
          </a:p>
        </p:txBody>
      </p:sp>
      <p:sp>
        <p:nvSpPr>
          <p:cNvPr id="11" name="Footer Placeholder 4"/>
          <p:cNvSpPr>
            <a:spLocks noGrp="1"/>
          </p:cNvSpPr>
          <p:nvPr>
            <p:ph type="ftr" idx="3"/>
          </p:nvPr>
        </p:nvSpPr>
        <p:spPr>
          <a:xfrm>
            <a:off x="4644828" y="6483677"/>
            <a:ext cx="2902344" cy="365125"/>
          </a:xfrm>
          <a:prstGeom prst="rect">
            <a:avLst/>
          </a:prstGeom>
        </p:spPr>
        <p:txBody>
          <a:bodyPr vert="horz" lIns="91440" tIns="45720" rIns="91440" bIns="45720" anchor="ctr"/>
          <a:lstStyle>
            <a:lvl1pPr lvl="0" algn="ctr">
              <a:defRPr sz="1200">
                <a:solidFill>
                  <a:schemeClr val="tx1">
                    <a:tint val="75000"/>
                  </a:schemeClr>
                </a:solidFill>
              </a:defRPr>
            </a:lvl1pPr>
          </a:lstStyle>
          <a:p>
            <a:r>
              <a:rPr lang="en-US" altLang="en-US"/>
              <a:t>Title of Your Presentation</a:t>
            </a:r>
          </a:p>
        </p:txBody>
      </p:sp>
      <p:sp>
        <p:nvSpPr>
          <p:cNvPr id="12" name="Slide Number Placeholder 5"/>
          <p:cNvSpPr>
            <a:spLocks noGrp="1"/>
          </p:cNvSpPr>
          <p:nvPr>
            <p:ph type="sldNum" idx="4"/>
          </p:nvPr>
        </p:nvSpPr>
        <p:spPr>
          <a:xfrm>
            <a:off x="7547172" y="6483677"/>
            <a:ext cx="4413455" cy="365125"/>
          </a:xfrm>
          <a:prstGeom prst="rect">
            <a:avLst/>
          </a:prstGeom>
        </p:spPr>
        <p:txBody>
          <a:bodyPr vert="horz" lIns="91440" tIns="45720" rIns="91440" bIns="45720" anchor="ctr"/>
          <a:lstStyle>
            <a:lvl1pPr lvl="0" algn="r">
              <a:defRPr sz="1200">
                <a:solidFill>
                  <a:schemeClr val="tx1">
                    <a:tint val="75000"/>
                  </a:schemeClr>
                </a:solidFill>
              </a:defRPr>
            </a:lvl1pPr>
          </a:lstStyle>
          <a:p>
            <a:fld id="{BC893B1F-C808-4FA6-BEA0-EAB36CE1F142}" type="slidenum">
              <a:rPr lang="en-US" altLang="en-US"/>
              <a:t>‹#›</a:t>
            </a:fld>
            <a:endParaRPr lang="en-US" alt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1_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200628" y="5324909"/>
            <a:ext cx="7059539" cy="924604"/>
          </a:xfrm>
        </p:spPr>
        <p:txBody>
          <a:bodyPr/>
          <a:lstStyle>
            <a:lvl1pPr lvl="0" algn="l"/>
          </a:lstStyle>
          <a:p>
            <a:r>
              <a:rPr lang="en-US" altLang="en-US"/>
              <a:t>Click to edit Master title style</a:t>
            </a:r>
          </a:p>
        </p:txBody>
      </p:sp>
      <p:sp>
        <p:nvSpPr>
          <p:cNvPr id="8" name="内容占位符 7"/>
          <p:cNvSpPr>
            <a:spLocks noGrp="1"/>
          </p:cNvSpPr>
          <p:nvPr>
            <p:ph idx="13"/>
          </p:nvPr>
        </p:nvSpPr>
        <p:spPr>
          <a:xfrm>
            <a:off x="7260168" y="5324910"/>
            <a:ext cx="4106172" cy="924604"/>
          </a:xfrm>
        </p:spPr>
        <p:txBody>
          <a:bodyPr anchor="ctr"/>
          <a:lstStyle>
            <a:lvl1pPr marL="0" lvl="0" indent="0" algn="r">
              <a:buNone/>
              <a:defRPr i="1">
                <a:solidFill>
                  <a:srgbClr val="C00000"/>
                </a:solidFill>
              </a:defRPr>
            </a:lvl1pPr>
            <a:lvl2pPr marL="457200" lvl="1" indent="0">
              <a:buNone/>
            </a:lvl2pPr>
            <a:lvl3pPr marL="914400" lvl="2" indent="0">
              <a:buNone/>
            </a:lvl3pPr>
            <a:lvl4pPr marL="1371600" lvl="3" indent="0">
              <a:buNone/>
            </a:lvl4pPr>
            <a:lvl5pPr marL="1828800" lvl="4" indent="0">
              <a:buNone/>
            </a:lvl5pPr>
          </a:lstStyle>
          <a:p>
            <a:pPr lvl="0"/>
            <a:r>
              <a:rPr lang="en-US" altLang="en-US"/>
              <a:t>Click to edit Master text styles</a:t>
            </a:r>
          </a:p>
        </p:txBody>
      </p:sp>
      <p:cxnSp>
        <p:nvCxnSpPr>
          <p:cNvPr id="10" name="直接连接符 9"/>
          <p:cNvCxnSpPr/>
          <p:nvPr/>
        </p:nvCxnSpPr>
        <p:spPr>
          <a:xfrm>
            <a:off x="200628" y="5324909"/>
            <a:ext cx="11760656" cy="0"/>
          </a:xfrm>
          <a:prstGeom prst="line">
            <a:avLst/>
          </a:prstGeom>
          <a:ln w="12700">
            <a:solidFill>
              <a:srgbClr val="14A599"/>
            </a:solidFill>
            <a:prstDash val="solid"/>
            <a:miter/>
          </a:ln>
        </p:spPr>
      </p:cxnSp>
      <p:sp>
        <p:nvSpPr>
          <p:cNvPr id="9" name="Date Placeholder 3"/>
          <p:cNvSpPr>
            <a:spLocks noGrp="1"/>
          </p:cNvSpPr>
          <p:nvPr>
            <p:ph type="dt" idx="2"/>
          </p:nvPr>
        </p:nvSpPr>
        <p:spPr>
          <a:xfrm>
            <a:off x="200628" y="6483677"/>
            <a:ext cx="4444199" cy="365125"/>
          </a:xfrm>
          <a:prstGeom prst="rect">
            <a:avLst/>
          </a:prstGeom>
        </p:spPr>
        <p:txBody>
          <a:bodyPr vert="horz" lIns="91440" tIns="45720" rIns="91440" bIns="45720" anchor="ctr"/>
          <a:lstStyle>
            <a:lvl1pPr lvl="0" algn="l">
              <a:defRPr sz="1200">
                <a:solidFill>
                  <a:schemeClr val="tx1">
                    <a:tint val="75000"/>
                  </a:schemeClr>
                </a:solidFill>
              </a:defRPr>
            </a:lvl1pPr>
          </a:lstStyle>
          <a:p>
            <a:r>
              <a:rPr lang="en-US" altLang="en-US"/>
              <a:t>Presenter Name &amp; Date of Presentation</a:t>
            </a:r>
          </a:p>
        </p:txBody>
      </p:sp>
      <p:sp>
        <p:nvSpPr>
          <p:cNvPr id="11" name="Footer Placeholder 4"/>
          <p:cNvSpPr>
            <a:spLocks noGrp="1"/>
          </p:cNvSpPr>
          <p:nvPr>
            <p:ph type="ftr" idx="3"/>
          </p:nvPr>
        </p:nvSpPr>
        <p:spPr>
          <a:xfrm>
            <a:off x="4644828" y="6483677"/>
            <a:ext cx="2902344" cy="365125"/>
          </a:xfrm>
          <a:prstGeom prst="rect">
            <a:avLst/>
          </a:prstGeom>
        </p:spPr>
        <p:txBody>
          <a:bodyPr vert="horz" lIns="91440" tIns="45720" rIns="91440" bIns="45720" anchor="ctr"/>
          <a:lstStyle>
            <a:lvl1pPr lvl="0" algn="ctr">
              <a:defRPr sz="1200">
                <a:solidFill>
                  <a:schemeClr val="tx1">
                    <a:tint val="75000"/>
                  </a:schemeClr>
                </a:solidFill>
              </a:defRPr>
            </a:lvl1pPr>
          </a:lstStyle>
          <a:p>
            <a:r>
              <a:rPr lang="en-US" altLang="en-US"/>
              <a:t>Title of Your Presentation</a:t>
            </a:r>
          </a:p>
        </p:txBody>
      </p:sp>
      <p:sp>
        <p:nvSpPr>
          <p:cNvPr id="12" name="Slide Number Placeholder 5"/>
          <p:cNvSpPr>
            <a:spLocks noGrp="1"/>
          </p:cNvSpPr>
          <p:nvPr>
            <p:ph type="sldNum" idx="4"/>
          </p:nvPr>
        </p:nvSpPr>
        <p:spPr>
          <a:xfrm>
            <a:off x="7547172" y="6483677"/>
            <a:ext cx="4413455" cy="365125"/>
          </a:xfrm>
          <a:prstGeom prst="rect">
            <a:avLst/>
          </a:prstGeom>
        </p:spPr>
        <p:txBody>
          <a:bodyPr vert="horz" lIns="91440" tIns="45720" rIns="91440" bIns="45720" anchor="ctr"/>
          <a:lstStyle>
            <a:lvl1pPr lvl="0" algn="r">
              <a:defRPr sz="1200">
                <a:solidFill>
                  <a:schemeClr val="tx1">
                    <a:tint val="75000"/>
                  </a:schemeClr>
                </a:solidFill>
              </a:defRPr>
            </a:lvl1pPr>
          </a:lstStyle>
          <a:p>
            <a:fld id="{238AA0F2-7035-4253-8B58-5CF9089C1A7F}" type="slidenum">
              <a:rPr lang="en-US" altLang="en-US"/>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Click to edit Master title style</a:t>
            </a:r>
          </a:p>
        </p:txBody>
      </p:sp>
      <p:cxnSp>
        <p:nvCxnSpPr>
          <p:cNvPr id="7" name="直接连接符 6">
            <a:extLst>
              <a:ext uri="{FF2B5EF4-FFF2-40B4-BE49-F238E27FC236}">
                <a16:creationId xmlns:a16="http://schemas.microsoft.com/office/drawing/2014/main" id="{6EED3D74-1980-430C-8B6D-7885CDB40620}"/>
              </a:ext>
            </a:extLst>
          </p:cNvPr>
          <p:cNvCxnSpPr>
            <a:cxnSpLocks/>
          </p:cNvCxnSpPr>
          <p:nvPr userDrawn="1"/>
        </p:nvCxnSpPr>
        <p:spPr>
          <a:xfrm>
            <a:off x="200628" y="1002323"/>
            <a:ext cx="11760656" cy="0"/>
          </a:xfrm>
          <a:prstGeom prst="line">
            <a:avLst/>
          </a:prstGeom>
          <a:ln w="12700">
            <a:solidFill>
              <a:srgbClr val="14A599"/>
            </a:solidFill>
            <a:prstDash val="solid"/>
            <a:miter/>
          </a:ln>
        </p:spPr>
      </p:cxnSp>
      <p:sp>
        <p:nvSpPr>
          <p:cNvPr id="8" name="内容占位符 7">
            <a:extLst>
              <a:ext uri="{FF2B5EF4-FFF2-40B4-BE49-F238E27FC236}">
                <a16:creationId xmlns:a16="http://schemas.microsoft.com/office/drawing/2014/main" id="{0776C7B6-3033-48C8-A944-716F94FC08CD}"/>
              </a:ext>
            </a:extLst>
          </p:cNvPr>
          <p:cNvSpPr>
            <a:spLocks noGrp="1"/>
          </p:cNvSpPr>
          <p:nvPr>
            <p:ph idx="13"/>
          </p:nvPr>
        </p:nvSpPr>
        <p:spPr>
          <a:xfrm>
            <a:off x="200628" y="1002324"/>
            <a:ext cx="11760656" cy="515327"/>
          </a:xfrm>
        </p:spPr>
        <p:txBody>
          <a:bodyPr/>
          <a:lstStyle>
            <a:lvl1pPr marL="0" lvl="0" indent="0" algn="ctr">
              <a:buNone/>
              <a:defRPr i="1">
                <a:solidFill>
                  <a:srgbClr val="C00000"/>
                </a:solidFill>
              </a:defRPr>
            </a:lvl1pPr>
            <a:lvl2pPr marL="457200" lvl="1" indent="0">
              <a:buNone/>
            </a:lvl2pPr>
            <a:lvl3pPr marL="914400" lvl="2" indent="0">
              <a:buNone/>
            </a:lvl3pPr>
            <a:lvl4pPr marL="1371600" lvl="3" indent="0">
              <a:buNone/>
            </a:lvl4pPr>
            <a:lvl5pPr marL="1828800" lvl="4" indent="0">
              <a:buNone/>
            </a:lvl5pPr>
          </a:lstStyle>
          <a:p>
            <a:pPr lvl="0"/>
            <a:r>
              <a:rPr lang="en-US" altLang="en-US"/>
              <a:t>Click to edit Master text styles</a:t>
            </a:r>
          </a:p>
        </p:txBody>
      </p:sp>
      <p:sp>
        <p:nvSpPr>
          <p:cNvPr id="9" name="Date Placeholder 3">
            <a:extLst>
              <a:ext uri="{FF2B5EF4-FFF2-40B4-BE49-F238E27FC236}">
                <a16:creationId xmlns:a16="http://schemas.microsoft.com/office/drawing/2014/main" id="{AC1D573A-8E45-0B4F-90B9-83AC66B460ED}"/>
              </a:ext>
            </a:extLst>
          </p:cNvPr>
          <p:cNvSpPr>
            <a:spLocks noGrp="1"/>
          </p:cNvSpPr>
          <p:nvPr>
            <p:ph type="dt" idx="2"/>
          </p:nvPr>
        </p:nvSpPr>
        <p:spPr>
          <a:xfrm>
            <a:off x="200628" y="6483677"/>
            <a:ext cx="4444199" cy="365125"/>
          </a:xfrm>
          <a:prstGeom prst="rect">
            <a:avLst/>
          </a:prstGeom>
        </p:spPr>
        <p:txBody>
          <a:bodyPr vert="horz" lIns="91440" tIns="45720" rIns="91440" bIns="45720" anchor="ctr"/>
          <a:lstStyle>
            <a:lvl1pPr lvl="0" algn="l">
              <a:defRPr sz="1200">
                <a:solidFill>
                  <a:schemeClr val="tx1">
                    <a:tint val="75000"/>
                  </a:schemeClr>
                </a:solidFill>
              </a:defRPr>
            </a:lvl1pPr>
          </a:lstStyle>
          <a:p>
            <a:r>
              <a:rPr lang="en-US" altLang="en-US"/>
              <a:t>Presenter Name &amp; Date of Presentation</a:t>
            </a:r>
          </a:p>
        </p:txBody>
      </p:sp>
      <p:sp>
        <p:nvSpPr>
          <p:cNvPr id="10" name="Footer Placeholder 4">
            <a:extLst>
              <a:ext uri="{FF2B5EF4-FFF2-40B4-BE49-F238E27FC236}">
                <a16:creationId xmlns:a16="http://schemas.microsoft.com/office/drawing/2014/main" id="{58849F1A-087E-C349-8797-E4E2EE60AB25}"/>
              </a:ext>
            </a:extLst>
          </p:cNvPr>
          <p:cNvSpPr>
            <a:spLocks noGrp="1"/>
          </p:cNvSpPr>
          <p:nvPr>
            <p:ph type="ftr" idx="3"/>
          </p:nvPr>
        </p:nvSpPr>
        <p:spPr>
          <a:xfrm>
            <a:off x="4644828" y="6483677"/>
            <a:ext cx="2902344" cy="365125"/>
          </a:xfrm>
          <a:prstGeom prst="rect">
            <a:avLst/>
          </a:prstGeom>
        </p:spPr>
        <p:txBody>
          <a:bodyPr vert="horz" lIns="91440" tIns="45720" rIns="91440" bIns="45720" anchor="ctr"/>
          <a:lstStyle>
            <a:lvl1pPr lvl="0" algn="ctr">
              <a:defRPr sz="1200">
                <a:solidFill>
                  <a:schemeClr val="tx1">
                    <a:tint val="75000"/>
                  </a:schemeClr>
                </a:solidFill>
              </a:defRPr>
            </a:lvl1pPr>
          </a:lstStyle>
          <a:p>
            <a:r>
              <a:rPr lang="en-US" altLang="en-US"/>
              <a:t>Title of Your Presentation</a:t>
            </a:r>
          </a:p>
        </p:txBody>
      </p:sp>
      <p:sp>
        <p:nvSpPr>
          <p:cNvPr id="11" name="Slide Number Placeholder 5">
            <a:extLst>
              <a:ext uri="{FF2B5EF4-FFF2-40B4-BE49-F238E27FC236}">
                <a16:creationId xmlns:a16="http://schemas.microsoft.com/office/drawing/2014/main" id="{754371A0-631E-5545-B464-D20A2ABE8E75}"/>
              </a:ext>
            </a:extLst>
          </p:cNvPr>
          <p:cNvSpPr>
            <a:spLocks noGrp="1"/>
          </p:cNvSpPr>
          <p:nvPr>
            <p:ph type="sldNum" idx="4"/>
          </p:nvPr>
        </p:nvSpPr>
        <p:spPr>
          <a:xfrm>
            <a:off x="7547172" y="6483677"/>
            <a:ext cx="4413455" cy="365125"/>
          </a:xfrm>
          <a:prstGeom prst="rect">
            <a:avLst/>
          </a:prstGeom>
        </p:spPr>
        <p:txBody>
          <a:bodyPr vert="horz" lIns="91440" tIns="45720" rIns="91440" bIns="45720" anchor="ctr"/>
          <a:lstStyle>
            <a:lvl1pPr lvl="0" algn="r">
              <a:defRPr sz="1200">
                <a:solidFill>
                  <a:schemeClr val="tx1">
                    <a:tint val="75000"/>
                  </a:schemeClr>
                </a:solidFill>
              </a:defRPr>
            </a:lvl1pPr>
          </a:lstStyle>
          <a:p>
            <a:fld id="{9245D72B-C5B0-49A9-8234-47C583846F6D}" type="slidenum">
              <a:rPr lang="en-US" altLang="en-US"/>
              <a:t>‹#›</a:t>
            </a:fld>
            <a:endParaRPr lang="en-US" altLang="en-US"/>
          </a:p>
        </p:txBody>
      </p:sp>
    </p:spTree>
    <p:extLst>
      <p:ext uri="{BB962C8B-B14F-4D97-AF65-F5344CB8AC3E}">
        <p14:creationId xmlns:p14="http://schemas.microsoft.com/office/powerpoint/2010/main" val="166156842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00628" y="1709740"/>
            <a:ext cx="11778045" cy="2852737"/>
          </a:xfrm>
        </p:spPr>
        <p:txBody>
          <a:bodyPr anchor="b"/>
          <a:lstStyle>
            <a:lvl1pPr lvl="0">
              <a:defRPr sz="6000"/>
            </a:lvl1pPr>
          </a:lstStyle>
          <a:p>
            <a:r>
              <a:rPr lang="en-US" altLang="en-US"/>
              <a:t>Click to edit Master title style</a:t>
            </a:r>
          </a:p>
        </p:txBody>
      </p:sp>
      <p:sp>
        <p:nvSpPr>
          <p:cNvPr id="3" name="Text Placeholder 2"/>
          <p:cNvSpPr>
            <a:spLocks noGrp="1"/>
          </p:cNvSpPr>
          <p:nvPr>
            <p:ph type="body" idx="1"/>
          </p:nvPr>
        </p:nvSpPr>
        <p:spPr>
          <a:xfrm>
            <a:off x="200628" y="4589465"/>
            <a:ext cx="11778045" cy="1500187"/>
          </a:xfrm>
        </p:spPr>
        <p:txBody>
          <a:bodyPr/>
          <a:lstStyle>
            <a:lvl1pPr marL="0" lvl="0" indent="0" algn="ctr">
              <a:buNone/>
              <a:defRPr sz="2400">
                <a:solidFill>
                  <a:srgbClr val="C00000"/>
                </a:solidFill>
              </a:defRPr>
            </a:lvl1pPr>
            <a:lvl2pPr marL="457200" lvl="1" indent="0">
              <a:buNone/>
              <a:defRPr sz="2000">
                <a:solidFill>
                  <a:schemeClr val="tx1">
                    <a:tint val="75000"/>
                  </a:schemeClr>
                </a:solidFill>
              </a:defRPr>
            </a:lvl2pPr>
            <a:lvl3pPr marL="914400" lvl="2" indent="0">
              <a:buNone/>
              <a:defRPr sz="1800">
                <a:solidFill>
                  <a:schemeClr val="tx1">
                    <a:tint val="75000"/>
                  </a:schemeClr>
                </a:solidFill>
              </a:defRPr>
            </a:lvl3pPr>
            <a:lvl4pPr marL="1371600" lvl="3" indent="0">
              <a:buNone/>
              <a:defRPr sz="1600">
                <a:solidFill>
                  <a:schemeClr val="tx1">
                    <a:tint val="75000"/>
                  </a:schemeClr>
                </a:solidFill>
              </a:defRPr>
            </a:lvl4pPr>
            <a:lvl5pPr marL="1828800" lvl="4" indent="0">
              <a:buNone/>
              <a:defRPr sz="1600">
                <a:solidFill>
                  <a:schemeClr val="tx1">
                    <a:tint val="75000"/>
                  </a:schemeClr>
                </a:solidFill>
              </a:defRPr>
            </a:lvl5pPr>
            <a:lvl6pPr marL="2286000" lvl="5" indent="0">
              <a:buNone/>
              <a:defRPr sz="1600">
                <a:solidFill>
                  <a:schemeClr val="tx1">
                    <a:tint val="75000"/>
                  </a:schemeClr>
                </a:solidFill>
              </a:defRPr>
            </a:lvl6pPr>
            <a:lvl7pPr marL="2743200" lvl="6" indent="0">
              <a:buNone/>
              <a:defRPr sz="1600">
                <a:solidFill>
                  <a:schemeClr val="tx1">
                    <a:tint val="75000"/>
                  </a:schemeClr>
                </a:solidFill>
              </a:defRPr>
            </a:lvl7pPr>
            <a:lvl8pPr marL="3200400" lvl="7" indent="0">
              <a:buNone/>
              <a:defRPr sz="1600">
                <a:solidFill>
                  <a:schemeClr val="tx1">
                    <a:tint val="75000"/>
                  </a:schemeClr>
                </a:solidFill>
              </a:defRPr>
            </a:lvl8pPr>
            <a:lvl9pPr marL="3657600" lvl="8" indent="0">
              <a:buNone/>
              <a:defRPr sz="1600">
                <a:solidFill>
                  <a:schemeClr val="tx1">
                    <a:tint val="75000"/>
                  </a:schemeClr>
                </a:solidFill>
              </a:defRPr>
            </a:lvl9pPr>
          </a:lstStyle>
          <a:p>
            <a:pPr lvl="0"/>
            <a:r>
              <a:rPr lang="en-US" altLang="en-US"/>
              <a:t>Click to edit Master text styles</a:t>
            </a:r>
          </a:p>
        </p:txBody>
      </p:sp>
      <p:sp>
        <p:nvSpPr>
          <p:cNvPr id="7" name="Date Placeholder 3"/>
          <p:cNvSpPr>
            <a:spLocks noGrp="1"/>
          </p:cNvSpPr>
          <p:nvPr>
            <p:ph type="dt" idx="2"/>
          </p:nvPr>
        </p:nvSpPr>
        <p:spPr>
          <a:xfrm>
            <a:off x="200628" y="6483677"/>
            <a:ext cx="4444199" cy="365125"/>
          </a:xfrm>
          <a:prstGeom prst="rect">
            <a:avLst/>
          </a:prstGeom>
        </p:spPr>
        <p:txBody>
          <a:bodyPr vert="horz" lIns="91440" tIns="45720" rIns="91440" bIns="45720" anchor="ctr"/>
          <a:lstStyle>
            <a:lvl1pPr lvl="0" algn="l">
              <a:defRPr sz="1200">
                <a:solidFill>
                  <a:schemeClr val="tx1">
                    <a:tint val="75000"/>
                  </a:schemeClr>
                </a:solidFill>
              </a:defRPr>
            </a:lvl1pPr>
          </a:lstStyle>
          <a:p>
            <a:r>
              <a:rPr lang="en-US" altLang="en-US"/>
              <a:t>Presenter Name &amp; Date of Presentation</a:t>
            </a:r>
          </a:p>
        </p:txBody>
      </p:sp>
      <p:sp>
        <p:nvSpPr>
          <p:cNvPr id="8" name="Footer Placeholder 4"/>
          <p:cNvSpPr>
            <a:spLocks noGrp="1"/>
          </p:cNvSpPr>
          <p:nvPr>
            <p:ph type="ftr" idx="3"/>
          </p:nvPr>
        </p:nvSpPr>
        <p:spPr>
          <a:xfrm>
            <a:off x="4644828" y="6483677"/>
            <a:ext cx="2902344" cy="365125"/>
          </a:xfrm>
          <a:prstGeom prst="rect">
            <a:avLst/>
          </a:prstGeom>
        </p:spPr>
        <p:txBody>
          <a:bodyPr vert="horz" lIns="91440" tIns="45720" rIns="91440" bIns="45720" anchor="ctr"/>
          <a:lstStyle>
            <a:lvl1pPr lvl="0" algn="ctr">
              <a:defRPr sz="1200">
                <a:solidFill>
                  <a:schemeClr val="tx1">
                    <a:tint val="75000"/>
                  </a:schemeClr>
                </a:solidFill>
              </a:defRPr>
            </a:lvl1pPr>
          </a:lstStyle>
          <a:p>
            <a:r>
              <a:rPr lang="en-US" altLang="en-US"/>
              <a:t>Title of Your Presentation</a:t>
            </a:r>
          </a:p>
        </p:txBody>
      </p:sp>
      <p:sp>
        <p:nvSpPr>
          <p:cNvPr id="9" name="Slide Number Placeholder 5"/>
          <p:cNvSpPr>
            <a:spLocks noGrp="1"/>
          </p:cNvSpPr>
          <p:nvPr>
            <p:ph type="sldNum" idx="4"/>
          </p:nvPr>
        </p:nvSpPr>
        <p:spPr>
          <a:xfrm>
            <a:off x="7547172" y="6483677"/>
            <a:ext cx="4413455" cy="365125"/>
          </a:xfrm>
          <a:prstGeom prst="rect">
            <a:avLst/>
          </a:prstGeom>
        </p:spPr>
        <p:txBody>
          <a:bodyPr vert="horz" lIns="91440" tIns="45720" rIns="91440" bIns="45720" anchor="ctr"/>
          <a:lstStyle>
            <a:lvl1pPr lvl="0" algn="r">
              <a:defRPr sz="1200">
                <a:solidFill>
                  <a:schemeClr val="tx1">
                    <a:tint val="75000"/>
                  </a:schemeClr>
                </a:solidFill>
              </a:defRPr>
            </a:lvl1pPr>
          </a:lstStyle>
          <a:p>
            <a:fld id="{4FB17BE4-B6B9-4A73-AFA3-877AFA2F6228}" type="slidenum">
              <a:rPr lang="en-US" altLang="en-US"/>
              <a:t>‹#›</a:t>
            </a:fld>
            <a:endParaRPr lang="en-US" alt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Click to edit Master title style</a:t>
            </a:r>
          </a:p>
        </p:txBody>
      </p:sp>
      <p:sp>
        <p:nvSpPr>
          <p:cNvPr id="3" name="Content Placeholder 2"/>
          <p:cNvSpPr>
            <a:spLocks noGrp="1"/>
          </p:cNvSpPr>
          <p:nvPr>
            <p:ph idx="1"/>
          </p:nvPr>
        </p:nvSpPr>
        <p:spPr>
          <a:xfrm>
            <a:off x="200629" y="1570697"/>
            <a:ext cx="5819172" cy="4860000"/>
          </a:xfrm>
        </p:spPr>
        <p:txBody>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Content Placeholder 3"/>
          <p:cNvSpPr>
            <a:spLocks noGrp="1"/>
          </p:cNvSpPr>
          <p:nvPr>
            <p:ph idx="2"/>
          </p:nvPr>
        </p:nvSpPr>
        <p:spPr>
          <a:xfrm>
            <a:off x="6172200" y="1570697"/>
            <a:ext cx="5788427" cy="4860000"/>
          </a:xfrm>
        </p:spPr>
        <p:txBody>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cxnSp>
        <p:nvCxnSpPr>
          <p:cNvPr id="9" name="直接连接符 8"/>
          <p:cNvCxnSpPr/>
          <p:nvPr/>
        </p:nvCxnSpPr>
        <p:spPr>
          <a:xfrm>
            <a:off x="200628" y="1002323"/>
            <a:ext cx="11760656" cy="0"/>
          </a:xfrm>
          <a:prstGeom prst="line">
            <a:avLst/>
          </a:prstGeom>
          <a:ln w="12700">
            <a:solidFill>
              <a:srgbClr val="14A599"/>
            </a:solidFill>
            <a:prstDash val="solid"/>
            <a:miter/>
          </a:ln>
        </p:spPr>
      </p:cxnSp>
      <p:sp>
        <p:nvSpPr>
          <p:cNvPr id="10" name="内容占位符 7"/>
          <p:cNvSpPr>
            <a:spLocks noGrp="1"/>
          </p:cNvSpPr>
          <p:nvPr>
            <p:ph idx="13"/>
          </p:nvPr>
        </p:nvSpPr>
        <p:spPr>
          <a:xfrm>
            <a:off x="200628" y="1002324"/>
            <a:ext cx="11760656" cy="515327"/>
          </a:xfrm>
        </p:spPr>
        <p:txBody>
          <a:bodyPr/>
          <a:lstStyle>
            <a:lvl1pPr marL="0" lvl="0" indent="0" algn="ctr">
              <a:buNone/>
              <a:defRPr i="1">
                <a:solidFill>
                  <a:srgbClr val="C00000"/>
                </a:solidFill>
              </a:defRPr>
            </a:lvl1pPr>
            <a:lvl2pPr marL="457200" lvl="1" indent="0">
              <a:buNone/>
            </a:lvl2pPr>
            <a:lvl3pPr marL="914400" lvl="2" indent="0">
              <a:buNone/>
            </a:lvl3pPr>
            <a:lvl4pPr marL="1371600" lvl="3" indent="0">
              <a:buNone/>
            </a:lvl4pPr>
            <a:lvl5pPr marL="1828800" lvl="4" indent="0">
              <a:buNone/>
            </a:lvl5pPr>
          </a:lstStyle>
          <a:p>
            <a:pPr lvl="0"/>
            <a:r>
              <a:rPr lang="en-US" altLang="en-US"/>
              <a:t>Click to edit Master text styles</a:t>
            </a:r>
          </a:p>
        </p:txBody>
      </p:sp>
      <p:sp>
        <p:nvSpPr>
          <p:cNvPr id="11" name="Date Placeholder 3"/>
          <p:cNvSpPr>
            <a:spLocks noGrp="1"/>
          </p:cNvSpPr>
          <p:nvPr>
            <p:ph type="dt" idx="14"/>
          </p:nvPr>
        </p:nvSpPr>
        <p:spPr>
          <a:xfrm>
            <a:off x="200628" y="6483677"/>
            <a:ext cx="4444199" cy="365125"/>
          </a:xfrm>
          <a:prstGeom prst="rect">
            <a:avLst/>
          </a:prstGeom>
        </p:spPr>
        <p:txBody>
          <a:bodyPr vert="horz" lIns="91440" tIns="45720" rIns="91440" bIns="45720" anchor="ctr"/>
          <a:lstStyle>
            <a:lvl1pPr lvl="0" algn="l">
              <a:defRPr sz="1200">
                <a:solidFill>
                  <a:schemeClr val="tx1">
                    <a:tint val="75000"/>
                  </a:schemeClr>
                </a:solidFill>
              </a:defRPr>
            </a:lvl1pPr>
          </a:lstStyle>
          <a:p>
            <a:r>
              <a:rPr lang="en-US" altLang="en-US"/>
              <a:t>Presenter Name &amp; Date of Presentation</a:t>
            </a:r>
          </a:p>
        </p:txBody>
      </p:sp>
      <p:sp>
        <p:nvSpPr>
          <p:cNvPr id="12" name="Footer Placeholder 4"/>
          <p:cNvSpPr>
            <a:spLocks noGrp="1"/>
          </p:cNvSpPr>
          <p:nvPr>
            <p:ph type="ftr" idx="3"/>
          </p:nvPr>
        </p:nvSpPr>
        <p:spPr>
          <a:xfrm>
            <a:off x="4644828" y="6483677"/>
            <a:ext cx="2902344" cy="365125"/>
          </a:xfrm>
          <a:prstGeom prst="rect">
            <a:avLst/>
          </a:prstGeom>
        </p:spPr>
        <p:txBody>
          <a:bodyPr vert="horz" lIns="91440" tIns="45720" rIns="91440" bIns="45720" anchor="ctr"/>
          <a:lstStyle>
            <a:lvl1pPr lvl="0" algn="ctr">
              <a:defRPr sz="1200">
                <a:solidFill>
                  <a:schemeClr val="tx1">
                    <a:tint val="75000"/>
                  </a:schemeClr>
                </a:solidFill>
              </a:defRPr>
            </a:lvl1pPr>
          </a:lstStyle>
          <a:p>
            <a:r>
              <a:rPr lang="en-US" altLang="en-US"/>
              <a:t>Title of Your Presentation</a:t>
            </a:r>
          </a:p>
        </p:txBody>
      </p:sp>
      <p:sp>
        <p:nvSpPr>
          <p:cNvPr id="13" name="Slide Number Placeholder 5"/>
          <p:cNvSpPr>
            <a:spLocks noGrp="1"/>
          </p:cNvSpPr>
          <p:nvPr>
            <p:ph type="sldNum" idx="4"/>
          </p:nvPr>
        </p:nvSpPr>
        <p:spPr>
          <a:xfrm>
            <a:off x="7547172" y="6483677"/>
            <a:ext cx="4413455" cy="365125"/>
          </a:xfrm>
          <a:prstGeom prst="rect">
            <a:avLst/>
          </a:prstGeom>
        </p:spPr>
        <p:txBody>
          <a:bodyPr vert="horz" lIns="91440" tIns="45720" rIns="91440" bIns="45720" anchor="ctr"/>
          <a:lstStyle>
            <a:lvl1pPr lvl="0" algn="r">
              <a:defRPr sz="1200">
                <a:solidFill>
                  <a:schemeClr val="tx1">
                    <a:tint val="75000"/>
                  </a:schemeClr>
                </a:solidFill>
              </a:defRPr>
            </a:lvl1pPr>
          </a:lstStyle>
          <a:p>
            <a:fld id="{F4A4F7A6-20CC-4DA0-BEF1-FC629AA83193}" type="slidenum">
              <a:rPr lang="en-US" altLang="en-US"/>
              <a:t>‹#›</a:t>
            </a:fld>
            <a:endParaRPr lang="en-US" alt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200628" y="98909"/>
            <a:ext cx="11793920" cy="903414"/>
          </a:xfrm>
        </p:spPr>
        <p:txBody>
          <a:bodyPr/>
          <a:lstStyle/>
          <a:p>
            <a:r>
              <a:rPr lang="en-US" altLang="en-US"/>
              <a:t>Click to edit Master title style</a:t>
            </a:r>
          </a:p>
        </p:txBody>
      </p:sp>
      <p:sp>
        <p:nvSpPr>
          <p:cNvPr id="3" name="Text Placeholder 2"/>
          <p:cNvSpPr>
            <a:spLocks noGrp="1"/>
          </p:cNvSpPr>
          <p:nvPr>
            <p:ph type="body" idx="1"/>
          </p:nvPr>
        </p:nvSpPr>
        <p:spPr>
          <a:xfrm>
            <a:off x="200629" y="1478509"/>
            <a:ext cx="5796948" cy="823912"/>
          </a:xfrm>
        </p:spPr>
        <p:txBody>
          <a:bodyPr anchor="b"/>
          <a:lstStyle>
            <a:lvl1pPr marL="0" lvl="0" indent="0">
              <a:buNone/>
              <a:defRPr sz="2400" b="1"/>
            </a:lvl1pPr>
            <a:lvl2pPr marL="457200" lvl="1" indent="0">
              <a:buNone/>
              <a:defRPr sz="2000" b="1"/>
            </a:lvl2pPr>
            <a:lvl3pPr marL="914400" lvl="2" indent="0">
              <a:buNone/>
              <a:defRPr sz="1800" b="1"/>
            </a:lvl3pPr>
            <a:lvl4pPr marL="1371600" lvl="3" indent="0">
              <a:buNone/>
              <a:defRPr sz="1600" b="1"/>
            </a:lvl4pPr>
            <a:lvl5pPr marL="1828800" lvl="4" indent="0">
              <a:buNone/>
              <a:defRPr sz="1600" b="1"/>
            </a:lvl5pPr>
            <a:lvl6pPr marL="2286000" lvl="5" indent="0">
              <a:buNone/>
              <a:defRPr sz="1600" b="1"/>
            </a:lvl6pPr>
            <a:lvl7pPr marL="2743200" lvl="6" indent="0">
              <a:buNone/>
              <a:defRPr sz="1600" b="1"/>
            </a:lvl7pPr>
            <a:lvl8pPr marL="3200400" lvl="7" indent="0">
              <a:buNone/>
              <a:defRPr sz="1600" b="1"/>
            </a:lvl8pPr>
            <a:lvl9pPr marL="3657600" lvl="8" indent="0">
              <a:buNone/>
              <a:defRPr sz="1600" b="1"/>
            </a:lvl9pPr>
          </a:lstStyle>
          <a:p>
            <a:pPr lvl="0"/>
            <a:r>
              <a:rPr lang="en-US" altLang="en-US"/>
              <a:t>Click to edit Master text styles</a:t>
            </a:r>
          </a:p>
        </p:txBody>
      </p:sp>
      <p:sp>
        <p:nvSpPr>
          <p:cNvPr id="4" name="Content Placeholder 3"/>
          <p:cNvSpPr>
            <a:spLocks noGrp="1"/>
          </p:cNvSpPr>
          <p:nvPr>
            <p:ph idx="2"/>
          </p:nvPr>
        </p:nvSpPr>
        <p:spPr>
          <a:xfrm>
            <a:off x="200629" y="2356460"/>
            <a:ext cx="5796948" cy="4073179"/>
          </a:xfrm>
        </p:spPr>
        <p:txBody>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Text Placeholder 4"/>
          <p:cNvSpPr>
            <a:spLocks noGrp="1"/>
          </p:cNvSpPr>
          <p:nvPr>
            <p:ph type="body" idx="3"/>
          </p:nvPr>
        </p:nvSpPr>
        <p:spPr>
          <a:xfrm>
            <a:off x="6172200" y="1478509"/>
            <a:ext cx="5788427" cy="823912"/>
          </a:xfrm>
        </p:spPr>
        <p:txBody>
          <a:bodyPr anchor="b"/>
          <a:lstStyle>
            <a:lvl1pPr marL="0" lvl="0" indent="0">
              <a:buNone/>
              <a:defRPr sz="2400" b="1"/>
            </a:lvl1pPr>
            <a:lvl2pPr marL="457200" lvl="1" indent="0">
              <a:buNone/>
              <a:defRPr sz="2000" b="1"/>
            </a:lvl2pPr>
            <a:lvl3pPr marL="914400" lvl="2" indent="0">
              <a:buNone/>
              <a:defRPr sz="1800" b="1"/>
            </a:lvl3pPr>
            <a:lvl4pPr marL="1371600" lvl="3" indent="0">
              <a:buNone/>
              <a:defRPr sz="1600" b="1"/>
            </a:lvl4pPr>
            <a:lvl5pPr marL="1828800" lvl="4" indent="0">
              <a:buNone/>
              <a:defRPr sz="1600" b="1"/>
            </a:lvl5pPr>
            <a:lvl6pPr marL="2286000" lvl="5" indent="0">
              <a:buNone/>
              <a:defRPr sz="1600" b="1"/>
            </a:lvl6pPr>
            <a:lvl7pPr marL="2743200" lvl="6" indent="0">
              <a:buNone/>
              <a:defRPr sz="1600" b="1"/>
            </a:lvl7pPr>
            <a:lvl8pPr marL="3200400" lvl="7" indent="0">
              <a:buNone/>
              <a:defRPr sz="1600" b="1"/>
            </a:lvl8pPr>
            <a:lvl9pPr marL="3657600" lvl="8" indent="0">
              <a:buNone/>
              <a:defRPr sz="1600" b="1"/>
            </a:lvl9pPr>
          </a:lstStyle>
          <a:p>
            <a:pPr lvl="0"/>
            <a:r>
              <a:rPr lang="en-US" altLang="en-US"/>
              <a:t>Click to edit Master text styles</a:t>
            </a:r>
          </a:p>
        </p:txBody>
      </p:sp>
      <p:sp>
        <p:nvSpPr>
          <p:cNvPr id="6" name="Content Placeholder 5"/>
          <p:cNvSpPr>
            <a:spLocks noGrp="1"/>
          </p:cNvSpPr>
          <p:nvPr>
            <p:ph idx="4"/>
          </p:nvPr>
        </p:nvSpPr>
        <p:spPr>
          <a:xfrm>
            <a:off x="6172200" y="2356460"/>
            <a:ext cx="5788427" cy="4073179"/>
          </a:xfrm>
        </p:spPr>
        <p:txBody>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cxnSp>
        <p:nvCxnSpPr>
          <p:cNvPr id="11" name="直接连接符 10"/>
          <p:cNvCxnSpPr/>
          <p:nvPr/>
        </p:nvCxnSpPr>
        <p:spPr>
          <a:xfrm>
            <a:off x="200628" y="1002323"/>
            <a:ext cx="11760656" cy="0"/>
          </a:xfrm>
          <a:prstGeom prst="line">
            <a:avLst/>
          </a:prstGeom>
          <a:ln w="12700">
            <a:solidFill>
              <a:srgbClr val="14A599"/>
            </a:solidFill>
            <a:prstDash val="solid"/>
            <a:miter/>
          </a:ln>
        </p:spPr>
      </p:cxnSp>
      <p:sp>
        <p:nvSpPr>
          <p:cNvPr id="12" name="内容占位符 7"/>
          <p:cNvSpPr>
            <a:spLocks noGrp="1"/>
          </p:cNvSpPr>
          <p:nvPr>
            <p:ph idx="13"/>
          </p:nvPr>
        </p:nvSpPr>
        <p:spPr>
          <a:xfrm>
            <a:off x="200628" y="1002324"/>
            <a:ext cx="11760656" cy="515327"/>
          </a:xfrm>
        </p:spPr>
        <p:txBody>
          <a:bodyPr/>
          <a:lstStyle>
            <a:lvl1pPr marL="0" lvl="0" indent="0" algn="ctr">
              <a:buNone/>
              <a:defRPr i="1">
                <a:solidFill>
                  <a:srgbClr val="C00000"/>
                </a:solidFill>
              </a:defRPr>
            </a:lvl1pPr>
            <a:lvl2pPr marL="457200" lvl="1" indent="0">
              <a:buNone/>
            </a:lvl2pPr>
            <a:lvl3pPr marL="914400" lvl="2" indent="0">
              <a:buNone/>
            </a:lvl3pPr>
            <a:lvl4pPr marL="1371600" lvl="3" indent="0">
              <a:buNone/>
            </a:lvl4pPr>
            <a:lvl5pPr marL="1828800" lvl="4" indent="0">
              <a:buNone/>
            </a:lvl5pPr>
          </a:lstStyle>
          <a:p>
            <a:pPr lvl="0"/>
            <a:r>
              <a:rPr lang="en-US" altLang="en-US"/>
              <a:t>Click to edit Master text styles</a:t>
            </a:r>
          </a:p>
        </p:txBody>
      </p:sp>
      <p:sp>
        <p:nvSpPr>
          <p:cNvPr id="13" name="Date Placeholder 3"/>
          <p:cNvSpPr>
            <a:spLocks noGrp="1"/>
          </p:cNvSpPr>
          <p:nvPr>
            <p:ph type="dt" idx="14"/>
          </p:nvPr>
        </p:nvSpPr>
        <p:spPr>
          <a:xfrm>
            <a:off x="200628" y="6483677"/>
            <a:ext cx="4444199" cy="365125"/>
          </a:xfrm>
          <a:prstGeom prst="rect">
            <a:avLst/>
          </a:prstGeom>
        </p:spPr>
        <p:txBody>
          <a:bodyPr vert="horz" lIns="91440" tIns="45720" rIns="91440" bIns="45720" anchor="ctr"/>
          <a:lstStyle>
            <a:lvl1pPr lvl="0" algn="l">
              <a:defRPr sz="1200">
                <a:solidFill>
                  <a:schemeClr val="tx1">
                    <a:tint val="75000"/>
                  </a:schemeClr>
                </a:solidFill>
              </a:defRPr>
            </a:lvl1pPr>
          </a:lstStyle>
          <a:p>
            <a:r>
              <a:rPr lang="en-US" altLang="en-US"/>
              <a:t>Presenter Name &amp; Date of Presentation</a:t>
            </a:r>
          </a:p>
        </p:txBody>
      </p:sp>
      <p:sp>
        <p:nvSpPr>
          <p:cNvPr id="14" name="Footer Placeholder 4"/>
          <p:cNvSpPr>
            <a:spLocks noGrp="1"/>
          </p:cNvSpPr>
          <p:nvPr>
            <p:ph type="ftr" idx="15"/>
          </p:nvPr>
        </p:nvSpPr>
        <p:spPr>
          <a:xfrm>
            <a:off x="4644828" y="6483677"/>
            <a:ext cx="2902344" cy="365125"/>
          </a:xfrm>
          <a:prstGeom prst="rect">
            <a:avLst/>
          </a:prstGeom>
        </p:spPr>
        <p:txBody>
          <a:bodyPr vert="horz" lIns="91440" tIns="45720" rIns="91440" bIns="45720" anchor="ctr"/>
          <a:lstStyle>
            <a:lvl1pPr lvl="0" algn="ctr">
              <a:defRPr sz="1200">
                <a:solidFill>
                  <a:schemeClr val="tx1">
                    <a:tint val="75000"/>
                  </a:schemeClr>
                </a:solidFill>
              </a:defRPr>
            </a:lvl1pPr>
          </a:lstStyle>
          <a:p>
            <a:r>
              <a:rPr lang="en-US" altLang="en-US"/>
              <a:t>Title of Your Presentation</a:t>
            </a:r>
          </a:p>
        </p:txBody>
      </p:sp>
      <p:sp>
        <p:nvSpPr>
          <p:cNvPr id="15" name="Slide Number Placeholder 5"/>
          <p:cNvSpPr>
            <a:spLocks noGrp="1"/>
          </p:cNvSpPr>
          <p:nvPr>
            <p:ph type="sldNum" idx="16"/>
          </p:nvPr>
        </p:nvSpPr>
        <p:spPr>
          <a:xfrm>
            <a:off x="7547172" y="6483677"/>
            <a:ext cx="4413455" cy="365125"/>
          </a:xfrm>
          <a:prstGeom prst="rect">
            <a:avLst/>
          </a:prstGeom>
        </p:spPr>
        <p:txBody>
          <a:bodyPr vert="horz" lIns="91440" tIns="45720" rIns="91440" bIns="45720" anchor="ctr"/>
          <a:lstStyle>
            <a:lvl1pPr lvl="0" algn="r">
              <a:defRPr sz="1200">
                <a:solidFill>
                  <a:schemeClr val="tx1">
                    <a:tint val="75000"/>
                  </a:schemeClr>
                </a:solidFill>
              </a:defRPr>
            </a:lvl1pPr>
          </a:lstStyle>
          <a:p>
            <a:fld id="{D0266032-6B03-4E5E-B540-E9C2AB021C9B}" type="slidenum">
              <a:rPr lang="en-US" altLang="en-US"/>
              <a:t>‹#›</a:t>
            </a:fld>
            <a:endParaRPr lang="en-US" alt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Click to edit Master title style</a:t>
            </a:r>
          </a:p>
        </p:txBody>
      </p:sp>
      <p:cxnSp>
        <p:nvCxnSpPr>
          <p:cNvPr id="7" name="直接连接符 6"/>
          <p:cNvCxnSpPr/>
          <p:nvPr/>
        </p:nvCxnSpPr>
        <p:spPr>
          <a:xfrm>
            <a:off x="200628" y="1002323"/>
            <a:ext cx="11760656" cy="0"/>
          </a:xfrm>
          <a:prstGeom prst="line">
            <a:avLst/>
          </a:prstGeom>
          <a:ln w="12700">
            <a:solidFill>
              <a:srgbClr val="14A599"/>
            </a:solidFill>
            <a:prstDash val="solid"/>
            <a:miter/>
          </a:ln>
        </p:spPr>
      </p:cxnSp>
      <p:sp>
        <p:nvSpPr>
          <p:cNvPr id="8" name="内容占位符 7"/>
          <p:cNvSpPr>
            <a:spLocks noGrp="1"/>
          </p:cNvSpPr>
          <p:nvPr>
            <p:ph idx="13"/>
          </p:nvPr>
        </p:nvSpPr>
        <p:spPr>
          <a:xfrm>
            <a:off x="200628" y="1002324"/>
            <a:ext cx="11760656" cy="515327"/>
          </a:xfrm>
        </p:spPr>
        <p:txBody>
          <a:bodyPr/>
          <a:lstStyle>
            <a:lvl1pPr marL="0" lvl="0" indent="0" algn="ctr">
              <a:buNone/>
              <a:defRPr i="1">
                <a:solidFill>
                  <a:srgbClr val="C00000"/>
                </a:solidFill>
              </a:defRPr>
            </a:lvl1pPr>
            <a:lvl2pPr marL="457200" lvl="1" indent="0">
              <a:buNone/>
            </a:lvl2pPr>
            <a:lvl3pPr marL="914400" lvl="2" indent="0">
              <a:buNone/>
            </a:lvl3pPr>
            <a:lvl4pPr marL="1371600" lvl="3" indent="0">
              <a:buNone/>
            </a:lvl4pPr>
            <a:lvl5pPr marL="1828800" lvl="4" indent="0">
              <a:buNone/>
            </a:lvl5pPr>
          </a:lstStyle>
          <a:p>
            <a:pPr lvl="0"/>
            <a:r>
              <a:rPr lang="en-US" altLang="en-US"/>
              <a:t>Click to edit Master text styles</a:t>
            </a:r>
          </a:p>
        </p:txBody>
      </p:sp>
      <p:sp>
        <p:nvSpPr>
          <p:cNvPr id="9" name="Date Placeholder 3"/>
          <p:cNvSpPr>
            <a:spLocks noGrp="1"/>
          </p:cNvSpPr>
          <p:nvPr>
            <p:ph type="dt" idx="2"/>
          </p:nvPr>
        </p:nvSpPr>
        <p:spPr>
          <a:xfrm>
            <a:off x="200628" y="6483677"/>
            <a:ext cx="4444199" cy="365125"/>
          </a:xfrm>
          <a:prstGeom prst="rect">
            <a:avLst/>
          </a:prstGeom>
        </p:spPr>
        <p:txBody>
          <a:bodyPr vert="horz" lIns="91440" tIns="45720" rIns="91440" bIns="45720" anchor="ctr"/>
          <a:lstStyle>
            <a:lvl1pPr lvl="0" algn="l">
              <a:defRPr sz="1200">
                <a:solidFill>
                  <a:schemeClr val="tx1">
                    <a:tint val="75000"/>
                  </a:schemeClr>
                </a:solidFill>
              </a:defRPr>
            </a:lvl1pPr>
          </a:lstStyle>
          <a:p>
            <a:r>
              <a:rPr lang="en-US" altLang="en-US"/>
              <a:t>Presenter Name &amp; Date of Presentation</a:t>
            </a:r>
          </a:p>
        </p:txBody>
      </p:sp>
      <p:sp>
        <p:nvSpPr>
          <p:cNvPr id="10" name="Footer Placeholder 4"/>
          <p:cNvSpPr>
            <a:spLocks noGrp="1"/>
          </p:cNvSpPr>
          <p:nvPr>
            <p:ph type="ftr" idx="3"/>
          </p:nvPr>
        </p:nvSpPr>
        <p:spPr>
          <a:xfrm>
            <a:off x="4644828" y="6483677"/>
            <a:ext cx="2902344" cy="365125"/>
          </a:xfrm>
          <a:prstGeom prst="rect">
            <a:avLst/>
          </a:prstGeom>
        </p:spPr>
        <p:txBody>
          <a:bodyPr vert="horz" lIns="91440" tIns="45720" rIns="91440" bIns="45720" anchor="ctr"/>
          <a:lstStyle>
            <a:lvl1pPr lvl="0" algn="ctr">
              <a:defRPr sz="1200">
                <a:solidFill>
                  <a:schemeClr val="tx1">
                    <a:tint val="75000"/>
                  </a:schemeClr>
                </a:solidFill>
              </a:defRPr>
            </a:lvl1pPr>
          </a:lstStyle>
          <a:p>
            <a:r>
              <a:rPr lang="en-US" altLang="en-US"/>
              <a:t>Title of Your Presentation</a:t>
            </a:r>
          </a:p>
        </p:txBody>
      </p:sp>
      <p:sp>
        <p:nvSpPr>
          <p:cNvPr id="11" name="Slide Number Placeholder 5"/>
          <p:cNvSpPr>
            <a:spLocks noGrp="1"/>
          </p:cNvSpPr>
          <p:nvPr>
            <p:ph type="sldNum" idx="4"/>
          </p:nvPr>
        </p:nvSpPr>
        <p:spPr>
          <a:xfrm>
            <a:off x="7547172" y="6483677"/>
            <a:ext cx="4413455" cy="365125"/>
          </a:xfrm>
          <a:prstGeom prst="rect">
            <a:avLst/>
          </a:prstGeom>
        </p:spPr>
        <p:txBody>
          <a:bodyPr vert="horz" lIns="91440" tIns="45720" rIns="91440" bIns="45720" anchor="ctr"/>
          <a:lstStyle>
            <a:lvl1pPr lvl="0" algn="r">
              <a:defRPr sz="1200">
                <a:solidFill>
                  <a:schemeClr val="tx1">
                    <a:tint val="75000"/>
                  </a:schemeClr>
                </a:solidFill>
              </a:defRPr>
            </a:lvl1pPr>
          </a:lstStyle>
          <a:p>
            <a:fld id="{8EC3591C-3922-4700-A8ED-EEC03D2483FE}" type="slidenum">
              <a:rPr lang="en-US" altLang="en-US"/>
              <a:t>‹#›</a:t>
            </a:fld>
            <a:endParaRPr lang="en-US" alt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空白">
    <p:spTree>
      <p:nvGrpSpPr>
        <p:cNvPr id="1" name=""/>
        <p:cNvGrpSpPr/>
        <p:nvPr/>
      </p:nvGrpSpPr>
      <p:grpSpPr>
        <a:xfrm>
          <a:off x="0" y="0"/>
          <a:ext cx="0" cy="0"/>
          <a:chOff x="0" y="0"/>
          <a:chExt cx="0" cy="0"/>
        </a:xfrm>
      </p:grpSpPr>
      <p:sp>
        <p:nvSpPr>
          <p:cNvPr id="5" name="Date Placeholder 3"/>
          <p:cNvSpPr>
            <a:spLocks noGrp="1"/>
          </p:cNvSpPr>
          <p:nvPr>
            <p:ph type="dt" idx="2"/>
          </p:nvPr>
        </p:nvSpPr>
        <p:spPr>
          <a:xfrm>
            <a:off x="200628" y="6483677"/>
            <a:ext cx="4444199" cy="365125"/>
          </a:xfrm>
          <a:prstGeom prst="rect">
            <a:avLst/>
          </a:prstGeom>
        </p:spPr>
        <p:txBody>
          <a:bodyPr vert="horz" lIns="91440" tIns="45720" rIns="91440" bIns="45720" anchor="ctr"/>
          <a:lstStyle>
            <a:lvl1pPr lvl="0" algn="l">
              <a:defRPr sz="1200">
                <a:solidFill>
                  <a:schemeClr val="tx1">
                    <a:tint val="75000"/>
                  </a:schemeClr>
                </a:solidFill>
              </a:defRPr>
            </a:lvl1pPr>
          </a:lstStyle>
          <a:p>
            <a:r>
              <a:rPr lang="en-US" altLang="en-US"/>
              <a:t>Presenter Name &amp; Date of Presentation</a:t>
            </a:r>
          </a:p>
        </p:txBody>
      </p:sp>
      <p:sp>
        <p:nvSpPr>
          <p:cNvPr id="6" name="Footer Placeholder 4"/>
          <p:cNvSpPr>
            <a:spLocks noGrp="1"/>
          </p:cNvSpPr>
          <p:nvPr>
            <p:ph type="ftr" idx="3"/>
          </p:nvPr>
        </p:nvSpPr>
        <p:spPr>
          <a:xfrm>
            <a:off x="4644828" y="6483677"/>
            <a:ext cx="2902344" cy="365125"/>
          </a:xfrm>
          <a:prstGeom prst="rect">
            <a:avLst/>
          </a:prstGeom>
        </p:spPr>
        <p:txBody>
          <a:bodyPr vert="horz" lIns="91440" tIns="45720" rIns="91440" bIns="45720" anchor="ctr"/>
          <a:lstStyle>
            <a:lvl1pPr lvl="0" algn="ctr">
              <a:defRPr sz="1200">
                <a:solidFill>
                  <a:schemeClr val="tx1">
                    <a:tint val="75000"/>
                  </a:schemeClr>
                </a:solidFill>
              </a:defRPr>
            </a:lvl1pPr>
          </a:lstStyle>
          <a:p>
            <a:r>
              <a:rPr lang="en-US" altLang="en-US"/>
              <a:t>Title of Your Presentation</a:t>
            </a:r>
          </a:p>
        </p:txBody>
      </p:sp>
      <p:sp>
        <p:nvSpPr>
          <p:cNvPr id="7" name="Slide Number Placeholder 5"/>
          <p:cNvSpPr>
            <a:spLocks noGrp="1"/>
          </p:cNvSpPr>
          <p:nvPr>
            <p:ph type="sldNum" idx="4"/>
          </p:nvPr>
        </p:nvSpPr>
        <p:spPr>
          <a:xfrm>
            <a:off x="7547172" y="6483677"/>
            <a:ext cx="4413455" cy="365125"/>
          </a:xfrm>
          <a:prstGeom prst="rect">
            <a:avLst/>
          </a:prstGeom>
        </p:spPr>
        <p:txBody>
          <a:bodyPr vert="horz" lIns="91440" tIns="45720" rIns="91440" bIns="45720" anchor="ctr"/>
          <a:lstStyle>
            <a:lvl1pPr lvl="0" algn="r">
              <a:defRPr sz="1200">
                <a:solidFill>
                  <a:schemeClr val="tx1">
                    <a:tint val="75000"/>
                  </a:schemeClr>
                </a:solidFill>
              </a:defRPr>
            </a:lvl1pPr>
          </a:lstStyle>
          <a:p>
            <a:fld id="{8A50C81A-C9C4-4F29-983D-70E5FC943734}" type="slidenum">
              <a:rPr lang="en-US" altLang="en-US"/>
              <a:t>‹#›</a:t>
            </a:fld>
            <a:endParaRPr lang="en-US" alt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00628" y="150473"/>
            <a:ext cx="4571397" cy="1338587"/>
          </a:xfrm>
        </p:spPr>
        <p:txBody>
          <a:bodyPr anchor="b"/>
          <a:lstStyle>
            <a:lvl1pPr lvl="0">
              <a:defRPr sz="3200"/>
            </a:lvl1pPr>
          </a:lstStyle>
          <a:p>
            <a:r>
              <a:rPr lang="en-US" altLang="en-US"/>
              <a:t>Click to edit Master title style</a:t>
            </a:r>
          </a:p>
        </p:txBody>
      </p:sp>
      <p:sp>
        <p:nvSpPr>
          <p:cNvPr id="3" name="Content Placeholder 2"/>
          <p:cNvSpPr>
            <a:spLocks noGrp="1"/>
          </p:cNvSpPr>
          <p:nvPr>
            <p:ph idx="1"/>
          </p:nvPr>
        </p:nvSpPr>
        <p:spPr>
          <a:xfrm>
            <a:off x="5183187" y="150472"/>
            <a:ext cx="6777439" cy="6227180"/>
          </a:xfrm>
        </p:spPr>
        <p:txBody>
          <a:bodyPr/>
          <a:lstStyle>
            <a:lvl1pPr lvl="0">
              <a:defRPr sz="3200"/>
            </a:lvl1pPr>
            <a:lvl2pPr lvl="1">
              <a:defRPr sz="2800"/>
            </a:lvl2pPr>
            <a:lvl3pPr lvl="2">
              <a:defRPr sz="2400"/>
            </a:lvl3pPr>
            <a:lvl4pPr lvl="3">
              <a:defRPr sz="2000"/>
            </a:lvl4pPr>
            <a:lvl5pPr lvl="4">
              <a:defRPr sz="2000"/>
            </a:lvl5pPr>
            <a:lvl6pPr lvl="5">
              <a:defRPr sz="2000"/>
            </a:lvl6pPr>
            <a:lvl7pPr lvl="6">
              <a:defRPr sz="2000"/>
            </a:lvl7pPr>
            <a:lvl8pPr lvl="7">
              <a:defRPr sz="2000"/>
            </a:lvl8pPr>
            <a:lvl9pPr lvl="8">
              <a:defRPr sz="2000"/>
            </a:lvl9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Text Placeholder 3"/>
          <p:cNvSpPr>
            <a:spLocks noGrp="1"/>
          </p:cNvSpPr>
          <p:nvPr>
            <p:ph type="body" idx="2"/>
          </p:nvPr>
        </p:nvSpPr>
        <p:spPr>
          <a:xfrm>
            <a:off x="200628" y="2057400"/>
            <a:ext cx="4571397" cy="4320251"/>
          </a:xfrm>
        </p:spPr>
        <p:txBody>
          <a:bodyPr/>
          <a:lstStyle>
            <a:lvl1pPr marL="0" lvl="0" indent="0">
              <a:buNone/>
              <a:defRPr sz="1600"/>
            </a:lvl1pPr>
            <a:lvl2pPr marL="457200" lvl="1" indent="0">
              <a:buNone/>
              <a:defRPr sz="1400"/>
            </a:lvl2pPr>
            <a:lvl3pPr marL="914400" lvl="2" indent="0">
              <a:buNone/>
              <a:defRPr sz="1200"/>
            </a:lvl3pPr>
            <a:lvl4pPr marL="1371600" lvl="3" indent="0">
              <a:buNone/>
              <a:defRPr sz="1000"/>
            </a:lvl4pPr>
            <a:lvl5pPr marL="1828800" lvl="4" indent="0">
              <a:buNone/>
              <a:defRPr sz="1000"/>
            </a:lvl5pPr>
            <a:lvl6pPr marL="2286000" lvl="5" indent="0">
              <a:buNone/>
              <a:defRPr sz="1000"/>
            </a:lvl6pPr>
            <a:lvl7pPr marL="2743200" lvl="6" indent="0">
              <a:buNone/>
              <a:defRPr sz="1000"/>
            </a:lvl7pPr>
            <a:lvl8pPr marL="3200400" lvl="7" indent="0">
              <a:buNone/>
              <a:defRPr sz="1000"/>
            </a:lvl8pPr>
            <a:lvl9pPr marL="3657600" lvl="8" indent="0">
              <a:buNone/>
              <a:defRPr sz="1000"/>
            </a:lvl9pPr>
          </a:lstStyle>
          <a:p>
            <a:pPr lvl="0"/>
            <a:r>
              <a:rPr lang="en-US" altLang="en-US"/>
              <a:t>Click to edit Master text styles</a:t>
            </a:r>
          </a:p>
        </p:txBody>
      </p:sp>
      <p:cxnSp>
        <p:nvCxnSpPr>
          <p:cNvPr id="9" name="直接连接符 8"/>
          <p:cNvCxnSpPr/>
          <p:nvPr/>
        </p:nvCxnSpPr>
        <p:spPr>
          <a:xfrm>
            <a:off x="200628" y="1489059"/>
            <a:ext cx="4571397" cy="0"/>
          </a:xfrm>
          <a:prstGeom prst="line">
            <a:avLst/>
          </a:prstGeom>
          <a:ln w="12700">
            <a:solidFill>
              <a:srgbClr val="14A599"/>
            </a:solidFill>
            <a:prstDash val="solid"/>
            <a:miter/>
          </a:ln>
        </p:spPr>
      </p:cxnSp>
      <p:sp>
        <p:nvSpPr>
          <p:cNvPr id="11" name="内容占位符 7"/>
          <p:cNvSpPr>
            <a:spLocks noGrp="1"/>
          </p:cNvSpPr>
          <p:nvPr>
            <p:ph idx="14"/>
          </p:nvPr>
        </p:nvSpPr>
        <p:spPr>
          <a:xfrm>
            <a:off x="199969" y="1489060"/>
            <a:ext cx="4572056" cy="515327"/>
          </a:xfrm>
        </p:spPr>
        <p:txBody>
          <a:bodyPr/>
          <a:lstStyle>
            <a:lvl1pPr marL="0" lvl="0" indent="0" algn="ctr">
              <a:buNone/>
              <a:defRPr i="1">
                <a:solidFill>
                  <a:srgbClr val="C00000"/>
                </a:solidFill>
              </a:defRPr>
            </a:lvl1pPr>
            <a:lvl2pPr marL="457200" lvl="1" indent="0">
              <a:buNone/>
            </a:lvl2pPr>
            <a:lvl3pPr marL="914400" lvl="2" indent="0">
              <a:buNone/>
            </a:lvl3pPr>
            <a:lvl4pPr marL="1371600" lvl="3" indent="0">
              <a:buNone/>
            </a:lvl4pPr>
            <a:lvl5pPr marL="1828800" lvl="4" indent="0">
              <a:buNone/>
            </a:lvl5pPr>
          </a:lstStyle>
          <a:p>
            <a:pPr lvl="0"/>
            <a:r>
              <a:rPr lang="en-US" altLang="en-US"/>
              <a:t>Click to edit Master text styles</a:t>
            </a:r>
          </a:p>
        </p:txBody>
      </p:sp>
      <p:sp>
        <p:nvSpPr>
          <p:cNvPr id="10" name="Date Placeholder 3"/>
          <p:cNvSpPr>
            <a:spLocks noGrp="1"/>
          </p:cNvSpPr>
          <p:nvPr>
            <p:ph type="dt" idx="15"/>
          </p:nvPr>
        </p:nvSpPr>
        <p:spPr>
          <a:xfrm>
            <a:off x="200628" y="6483677"/>
            <a:ext cx="4444199" cy="365125"/>
          </a:xfrm>
          <a:prstGeom prst="rect">
            <a:avLst/>
          </a:prstGeom>
        </p:spPr>
        <p:txBody>
          <a:bodyPr vert="horz" lIns="91440" tIns="45720" rIns="91440" bIns="45720" anchor="ctr"/>
          <a:lstStyle>
            <a:lvl1pPr lvl="0" algn="l">
              <a:defRPr sz="1200">
                <a:solidFill>
                  <a:schemeClr val="tx1">
                    <a:tint val="75000"/>
                  </a:schemeClr>
                </a:solidFill>
              </a:defRPr>
            </a:lvl1pPr>
          </a:lstStyle>
          <a:p>
            <a:r>
              <a:rPr lang="en-US" altLang="en-US"/>
              <a:t>Presenter Name &amp; Date of Presentation</a:t>
            </a:r>
          </a:p>
        </p:txBody>
      </p:sp>
      <p:sp>
        <p:nvSpPr>
          <p:cNvPr id="12" name="Footer Placeholder 4"/>
          <p:cNvSpPr>
            <a:spLocks noGrp="1"/>
          </p:cNvSpPr>
          <p:nvPr>
            <p:ph type="ftr" idx="3"/>
          </p:nvPr>
        </p:nvSpPr>
        <p:spPr>
          <a:xfrm>
            <a:off x="4644828" y="6483677"/>
            <a:ext cx="2902344" cy="365125"/>
          </a:xfrm>
          <a:prstGeom prst="rect">
            <a:avLst/>
          </a:prstGeom>
        </p:spPr>
        <p:txBody>
          <a:bodyPr vert="horz" lIns="91440" tIns="45720" rIns="91440" bIns="45720" anchor="ctr"/>
          <a:lstStyle>
            <a:lvl1pPr lvl="0" algn="ctr">
              <a:defRPr sz="1200">
                <a:solidFill>
                  <a:schemeClr val="tx1">
                    <a:tint val="75000"/>
                  </a:schemeClr>
                </a:solidFill>
              </a:defRPr>
            </a:lvl1pPr>
          </a:lstStyle>
          <a:p>
            <a:r>
              <a:rPr lang="en-US" altLang="en-US"/>
              <a:t>Title of Your Presentation</a:t>
            </a:r>
          </a:p>
        </p:txBody>
      </p:sp>
      <p:sp>
        <p:nvSpPr>
          <p:cNvPr id="13" name="Slide Number Placeholder 5"/>
          <p:cNvSpPr>
            <a:spLocks noGrp="1"/>
          </p:cNvSpPr>
          <p:nvPr>
            <p:ph type="sldNum" idx="4"/>
          </p:nvPr>
        </p:nvSpPr>
        <p:spPr>
          <a:xfrm>
            <a:off x="7547172" y="6483677"/>
            <a:ext cx="4413455" cy="365125"/>
          </a:xfrm>
          <a:prstGeom prst="rect">
            <a:avLst/>
          </a:prstGeom>
        </p:spPr>
        <p:txBody>
          <a:bodyPr vert="horz" lIns="91440" tIns="45720" rIns="91440" bIns="45720" anchor="ctr"/>
          <a:lstStyle>
            <a:lvl1pPr lvl="0" algn="r">
              <a:defRPr sz="1200">
                <a:solidFill>
                  <a:schemeClr val="tx1">
                    <a:tint val="75000"/>
                  </a:schemeClr>
                </a:solidFill>
              </a:defRPr>
            </a:lvl1pPr>
          </a:lstStyle>
          <a:p>
            <a:fld id="{29E6125D-922F-4179-9A2D-AC50E7EC8B44}" type="slidenum">
              <a:rPr lang="en-US" altLang="en-US"/>
              <a:t>‹#›</a:t>
            </a:fld>
            <a:endParaRPr lang="en-US" alt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00628" y="149401"/>
            <a:ext cx="4571397" cy="1339659"/>
          </a:xfrm>
        </p:spPr>
        <p:txBody>
          <a:bodyPr anchor="b"/>
          <a:lstStyle>
            <a:lvl1pPr lvl="0">
              <a:defRPr sz="3200"/>
            </a:lvl1pPr>
          </a:lstStyle>
          <a:p>
            <a:r>
              <a:rPr lang="en-US" altLang="en-US"/>
              <a:t>Click to edit Master title style</a:t>
            </a:r>
          </a:p>
        </p:txBody>
      </p:sp>
      <p:sp>
        <p:nvSpPr>
          <p:cNvPr id="3" name="Picture Placeholder 2"/>
          <p:cNvSpPr>
            <a:spLocks noGrp="1" noChangeAspect="1"/>
          </p:cNvSpPr>
          <p:nvPr>
            <p:ph type="pic" idx="1"/>
          </p:nvPr>
        </p:nvSpPr>
        <p:spPr>
          <a:xfrm>
            <a:off x="5183187" y="150472"/>
            <a:ext cx="6777439" cy="6250328"/>
          </a:xfrm>
        </p:spPr>
        <p:txBody>
          <a:bodyPr anchor="t"/>
          <a:lstStyle>
            <a:lvl1pPr marL="0" lvl="0" indent="0">
              <a:buNone/>
              <a:defRPr sz="3200"/>
            </a:lvl1pPr>
            <a:lvl2pPr marL="457200" lvl="1" indent="0">
              <a:buNone/>
              <a:defRPr sz="2800"/>
            </a:lvl2pPr>
            <a:lvl3pPr marL="914400" lvl="2" indent="0">
              <a:buNone/>
              <a:defRPr sz="2400"/>
            </a:lvl3pPr>
            <a:lvl4pPr marL="1371600" lvl="3" indent="0">
              <a:buNone/>
              <a:defRPr sz="2000"/>
            </a:lvl4pPr>
            <a:lvl5pPr marL="1828800" lvl="4" indent="0">
              <a:buNone/>
              <a:defRPr sz="2000"/>
            </a:lvl5pPr>
            <a:lvl6pPr marL="2286000" lvl="5" indent="0">
              <a:buNone/>
              <a:defRPr sz="2000"/>
            </a:lvl6pPr>
            <a:lvl7pPr marL="2743200" lvl="6" indent="0">
              <a:buNone/>
              <a:defRPr sz="2000"/>
            </a:lvl7pPr>
            <a:lvl8pPr marL="3200400" lvl="7" indent="0">
              <a:buNone/>
              <a:defRPr sz="2000"/>
            </a:lvl8pPr>
            <a:lvl9pPr marL="3657600" lvl="8" indent="0">
              <a:buNone/>
              <a:defRPr sz="2000"/>
            </a:lvl9pPr>
          </a:lstStyle>
          <a:p>
            <a:r>
              <a:rPr lang="en-US" altLang="en-US"/>
              <a:t>Click icon to add picture</a:t>
            </a:r>
          </a:p>
        </p:txBody>
      </p:sp>
      <p:sp>
        <p:nvSpPr>
          <p:cNvPr id="4" name="Text Placeholder 3"/>
          <p:cNvSpPr>
            <a:spLocks noGrp="1"/>
          </p:cNvSpPr>
          <p:nvPr>
            <p:ph type="body" idx="2"/>
          </p:nvPr>
        </p:nvSpPr>
        <p:spPr>
          <a:xfrm>
            <a:off x="200628" y="2057400"/>
            <a:ext cx="4571397" cy="4343400"/>
          </a:xfrm>
        </p:spPr>
        <p:txBody>
          <a:bodyPr/>
          <a:lstStyle>
            <a:lvl1pPr marL="0" lvl="0" indent="0">
              <a:buNone/>
              <a:defRPr sz="1600"/>
            </a:lvl1pPr>
            <a:lvl2pPr marL="457200" lvl="1" indent="0">
              <a:buNone/>
              <a:defRPr sz="1400"/>
            </a:lvl2pPr>
            <a:lvl3pPr marL="914400" lvl="2" indent="0">
              <a:buNone/>
              <a:defRPr sz="1200"/>
            </a:lvl3pPr>
            <a:lvl4pPr marL="1371600" lvl="3" indent="0">
              <a:buNone/>
              <a:defRPr sz="1000"/>
            </a:lvl4pPr>
            <a:lvl5pPr marL="1828800" lvl="4" indent="0">
              <a:buNone/>
              <a:defRPr sz="1000"/>
            </a:lvl5pPr>
            <a:lvl6pPr marL="2286000" lvl="5" indent="0">
              <a:buNone/>
              <a:defRPr sz="1000"/>
            </a:lvl6pPr>
            <a:lvl7pPr marL="2743200" lvl="6" indent="0">
              <a:buNone/>
              <a:defRPr sz="1000"/>
            </a:lvl7pPr>
            <a:lvl8pPr marL="3200400" lvl="7" indent="0">
              <a:buNone/>
              <a:defRPr sz="1000"/>
            </a:lvl8pPr>
            <a:lvl9pPr marL="3657600" lvl="8" indent="0">
              <a:buNone/>
              <a:defRPr sz="1000"/>
            </a:lvl9pPr>
          </a:lstStyle>
          <a:p>
            <a:pPr lvl="0"/>
            <a:r>
              <a:rPr lang="en-US" altLang="en-US"/>
              <a:t>Click to edit Master text styles</a:t>
            </a:r>
          </a:p>
        </p:txBody>
      </p:sp>
      <p:cxnSp>
        <p:nvCxnSpPr>
          <p:cNvPr id="9" name="直接连接符 8"/>
          <p:cNvCxnSpPr/>
          <p:nvPr/>
        </p:nvCxnSpPr>
        <p:spPr>
          <a:xfrm>
            <a:off x="200628" y="1489059"/>
            <a:ext cx="4571397" cy="0"/>
          </a:xfrm>
          <a:prstGeom prst="line">
            <a:avLst/>
          </a:prstGeom>
          <a:ln w="12700">
            <a:solidFill>
              <a:srgbClr val="14A599"/>
            </a:solidFill>
            <a:prstDash val="solid"/>
            <a:miter/>
          </a:ln>
        </p:spPr>
      </p:cxnSp>
      <p:sp>
        <p:nvSpPr>
          <p:cNvPr id="10" name="内容占位符 7"/>
          <p:cNvSpPr>
            <a:spLocks noGrp="1"/>
          </p:cNvSpPr>
          <p:nvPr>
            <p:ph idx="14"/>
          </p:nvPr>
        </p:nvSpPr>
        <p:spPr>
          <a:xfrm>
            <a:off x="199969" y="1489060"/>
            <a:ext cx="4572056" cy="515327"/>
          </a:xfrm>
        </p:spPr>
        <p:txBody>
          <a:bodyPr/>
          <a:lstStyle>
            <a:lvl1pPr marL="0" lvl="0" indent="0" algn="ctr">
              <a:buNone/>
              <a:defRPr i="1">
                <a:solidFill>
                  <a:srgbClr val="C00000"/>
                </a:solidFill>
              </a:defRPr>
            </a:lvl1pPr>
            <a:lvl2pPr marL="457200" lvl="1" indent="0">
              <a:buNone/>
            </a:lvl2pPr>
            <a:lvl3pPr marL="914400" lvl="2" indent="0">
              <a:buNone/>
            </a:lvl3pPr>
            <a:lvl4pPr marL="1371600" lvl="3" indent="0">
              <a:buNone/>
            </a:lvl4pPr>
            <a:lvl5pPr marL="1828800" lvl="4" indent="0">
              <a:buNone/>
            </a:lvl5pPr>
          </a:lstStyle>
          <a:p>
            <a:pPr lvl="0"/>
            <a:r>
              <a:rPr lang="en-US" altLang="en-US"/>
              <a:t>Click to edit Master text styles</a:t>
            </a:r>
          </a:p>
        </p:txBody>
      </p:sp>
      <p:sp>
        <p:nvSpPr>
          <p:cNvPr id="11" name="Date Placeholder 3"/>
          <p:cNvSpPr>
            <a:spLocks noGrp="1"/>
          </p:cNvSpPr>
          <p:nvPr>
            <p:ph type="dt" idx="15"/>
          </p:nvPr>
        </p:nvSpPr>
        <p:spPr>
          <a:xfrm>
            <a:off x="200628" y="6483677"/>
            <a:ext cx="4444199" cy="365125"/>
          </a:xfrm>
          <a:prstGeom prst="rect">
            <a:avLst/>
          </a:prstGeom>
        </p:spPr>
        <p:txBody>
          <a:bodyPr vert="horz" lIns="91440" tIns="45720" rIns="91440" bIns="45720" anchor="ctr"/>
          <a:lstStyle>
            <a:lvl1pPr lvl="0" algn="l">
              <a:defRPr sz="1200">
                <a:solidFill>
                  <a:schemeClr val="tx1">
                    <a:tint val="75000"/>
                  </a:schemeClr>
                </a:solidFill>
              </a:defRPr>
            </a:lvl1pPr>
          </a:lstStyle>
          <a:p>
            <a:r>
              <a:rPr lang="en-US" altLang="en-US"/>
              <a:t>Presenter Name &amp; Date of Presentation</a:t>
            </a:r>
          </a:p>
        </p:txBody>
      </p:sp>
      <p:sp>
        <p:nvSpPr>
          <p:cNvPr id="12" name="Footer Placeholder 4"/>
          <p:cNvSpPr>
            <a:spLocks noGrp="1"/>
          </p:cNvSpPr>
          <p:nvPr>
            <p:ph type="ftr" idx="3"/>
          </p:nvPr>
        </p:nvSpPr>
        <p:spPr>
          <a:xfrm>
            <a:off x="4644828" y="6483677"/>
            <a:ext cx="2902344" cy="365125"/>
          </a:xfrm>
          <a:prstGeom prst="rect">
            <a:avLst/>
          </a:prstGeom>
        </p:spPr>
        <p:txBody>
          <a:bodyPr vert="horz" lIns="91440" tIns="45720" rIns="91440" bIns="45720" anchor="ctr"/>
          <a:lstStyle>
            <a:lvl1pPr lvl="0" algn="ctr">
              <a:defRPr sz="1200">
                <a:solidFill>
                  <a:schemeClr val="tx1">
                    <a:tint val="75000"/>
                  </a:schemeClr>
                </a:solidFill>
              </a:defRPr>
            </a:lvl1pPr>
          </a:lstStyle>
          <a:p>
            <a:r>
              <a:rPr lang="en-US" altLang="en-US"/>
              <a:t>Title of Your Presentation</a:t>
            </a:r>
          </a:p>
        </p:txBody>
      </p:sp>
      <p:sp>
        <p:nvSpPr>
          <p:cNvPr id="13" name="Slide Number Placeholder 5"/>
          <p:cNvSpPr>
            <a:spLocks noGrp="1"/>
          </p:cNvSpPr>
          <p:nvPr>
            <p:ph type="sldNum" idx="4"/>
          </p:nvPr>
        </p:nvSpPr>
        <p:spPr>
          <a:xfrm>
            <a:off x="7547172" y="6483677"/>
            <a:ext cx="4413455" cy="365125"/>
          </a:xfrm>
          <a:prstGeom prst="rect">
            <a:avLst/>
          </a:prstGeom>
        </p:spPr>
        <p:txBody>
          <a:bodyPr vert="horz" lIns="91440" tIns="45720" rIns="91440" bIns="45720" anchor="ctr"/>
          <a:lstStyle>
            <a:lvl1pPr lvl="0" algn="r">
              <a:defRPr sz="1200">
                <a:solidFill>
                  <a:schemeClr val="tx1">
                    <a:tint val="75000"/>
                  </a:schemeClr>
                </a:solidFill>
              </a:defRPr>
            </a:lvl1pPr>
          </a:lstStyle>
          <a:p>
            <a:fld id="{73B8AA9A-7131-4D4E-BF15-D5337E9D6C6C}" type="slidenum">
              <a:rPr lang="en-US" altLang="en-US"/>
              <a:t>‹#›</a:t>
            </a:fld>
            <a:endParaRPr lang="en-US" alt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Click to edit Master title style</a:t>
            </a:r>
            <a:endParaRPr lang="zh-CN" altLang="zh-CN"/>
          </a:p>
        </p:txBody>
      </p:sp>
      <p:sp>
        <p:nvSpPr>
          <p:cNvPr id="6" name="Date Placeholder 3"/>
          <p:cNvSpPr>
            <a:spLocks noGrp="1"/>
          </p:cNvSpPr>
          <p:nvPr>
            <p:ph type="dt" idx="2"/>
          </p:nvPr>
        </p:nvSpPr>
        <p:spPr>
          <a:xfrm>
            <a:off x="200628" y="6483677"/>
            <a:ext cx="4444199" cy="365125"/>
          </a:xfrm>
          <a:prstGeom prst="rect">
            <a:avLst/>
          </a:prstGeom>
        </p:spPr>
        <p:txBody>
          <a:bodyPr vert="horz" lIns="91440" tIns="45720" rIns="91440" bIns="45720" anchor="ctr"/>
          <a:lstStyle>
            <a:lvl1pPr lvl="0" algn="l">
              <a:defRPr sz="1200">
                <a:solidFill>
                  <a:schemeClr val="tx1">
                    <a:tint val="75000"/>
                  </a:schemeClr>
                </a:solidFill>
              </a:defRPr>
            </a:lvl1pPr>
          </a:lstStyle>
          <a:p>
            <a:r>
              <a:rPr lang="en-US" altLang="en-US"/>
              <a:t>Presenter Name &amp; Date of Presentation</a:t>
            </a:r>
          </a:p>
        </p:txBody>
      </p:sp>
      <p:sp>
        <p:nvSpPr>
          <p:cNvPr id="7" name="Footer Placeholder 4"/>
          <p:cNvSpPr>
            <a:spLocks noGrp="1"/>
          </p:cNvSpPr>
          <p:nvPr>
            <p:ph type="ftr" idx="3"/>
          </p:nvPr>
        </p:nvSpPr>
        <p:spPr>
          <a:xfrm>
            <a:off x="4644828" y="6483677"/>
            <a:ext cx="2902344" cy="365125"/>
          </a:xfrm>
          <a:prstGeom prst="rect">
            <a:avLst/>
          </a:prstGeom>
        </p:spPr>
        <p:txBody>
          <a:bodyPr vert="horz" lIns="91440" tIns="45720" rIns="91440" bIns="45720" anchor="ctr"/>
          <a:lstStyle>
            <a:lvl1pPr lvl="0" algn="ctr">
              <a:defRPr sz="1200">
                <a:solidFill>
                  <a:schemeClr val="tx1">
                    <a:tint val="75000"/>
                  </a:schemeClr>
                </a:solidFill>
              </a:defRPr>
            </a:lvl1pPr>
          </a:lstStyle>
          <a:p>
            <a:r>
              <a:rPr lang="en-US" altLang="en-US"/>
              <a:t>Title of Your Presentation</a:t>
            </a:r>
          </a:p>
        </p:txBody>
      </p:sp>
      <p:sp>
        <p:nvSpPr>
          <p:cNvPr id="8" name="Slide Number Placeholder 5"/>
          <p:cNvSpPr>
            <a:spLocks noGrp="1"/>
          </p:cNvSpPr>
          <p:nvPr>
            <p:ph type="sldNum" idx="4"/>
          </p:nvPr>
        </p:nvSpPr>
        <p:spPr>
          <a:xfrm>
            <a:off x="7547172" y="6483677"/>
            <a:ext cx="4413455" cy="365125"/>
          </a:xfrm>
          <a:prstGeom prst="rect">
            <a:avLst/>
          </a:prstGeom>
        </p:spPr>
        <p:txBody>
          <a:bodyPr vert="horz" lIns="91440" tIns="45720" rIns="91440" bIns="45720" anchor="ctr"/>
          <a:lstStyle>
            <a:lvl1pPr lvl="0" algn="r">
              <a:defRPr sz="1200">
                <a:solidFill>
                  <a:schemeClr val="tx1">
                    <a:tint val="75000"/>
                  </a:schemeClr>
                </a:solidFill>
              </a:defRPr>
            </a:lvl1pPr>
          </a:lstStyle>
          <a:p>
            <a:fld id="{6CA9A4D9-700F-4C69-88AD-81867259D625}" type="slidenum">
              <a:rPr lang="en-US" altLang="en-US"/>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空白">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6D476D56-275F-FF4F-B298-99E15D5CBBB9}"/>
              </a:ext>
            </a:extLst>
          </p:cNvPr>
          <p:cNvSpPr>
            <a:spLocks noGrp="1"/>
          </p:cNvSpPr>
          <p:nvPr>
            <p:ph type="dt" idx="2"/>
          </p:nvPr>
        </p:nvSpPr>
        <p:spPr>
          <a:xfrm>
            <a:off x="200628" y="6483677"/>
            <a:ext cx="4444199" cy="365125"/>
          </a:xfrm>
          <a:prstGeom prst="rect">
            <a:avLst/>
          </a:prstGeom>
        </p:spPr>
        <p:txBody>
          <a:bodyPr vert="horz" lIns="91440" tIns="45720" rIns="91440" bIns="45720" anchor="ctr"/>
          <a:lstStyle>
            <a:lvl1pPr lvl="0" algn="l">
              <a:defRPr sz="1200">
                <a:solidFill>
                  <a:schemeClr val="tx1">
                    <a:tint val="75000"/>
                  </a:schemeClr>
                </a:solidFill>
              </a:defRPr>
            </a:lvl1pPr>
          </a:lstStyle>
          <a:p>
            <a:r>
              <a:rPr lang="en-US" altLang="en-US"/>
              <a:t>Presenter Name &amp; Date of Presentation</a:t>
            </a:r>
          </a:p>
        </p:txBody>
      </p:sp>
      <p:sp>
        <p:nvSpPr>
          <p:cNvPr id="6" name="Footer Placeholder 4">
            <a:extLst>
              <a:ext uri="{FF2B5EF4-FFF2-40B4-BE49-F238E27FC236}">
                <a16:creationId xmlns:a16="http://schemas.microsoft.com/office/drawing/2014/main" id="{7997DCAF-4B83-3142-B40F-8B32A5CFE19B}"/>
              </a:ext>
            </a:extLst>
          </p:cNvPr>
          <p:cNvSpPr>
            <a:spLocks noGrp="1"/>
          </p:cNvSpPr>
          <p:nvPr>
            <p:ph type="ftr" idx="3"/>
          </p:nvPr>
        </p:nvSpPr>
        <p:spPr>
          <a:xfrm>
            <a:off x="4644828" y="6483677"/>
            <a:ext cx="2902344" cy="365125"/>
          </a:xfrm>
          <a:prstGeom prst="rect">
            <a:avLst/>
          </a:prstGeom>
        </p:spPr>
        <p:txBody>
          <a:bodyPr vert="horz" lIns="91440" tIns="45720" rIns="91440" bIns="45720" anchor="ctr"/>
          <a:lstStyle>
            <a:lvl1pPr lvl="0" algn="ctr">
              <a:defRPr sz="1200">
                <a:solidFill>
                  <a:schemeClr val="tx1">
                    <a:tint val="75000"/>
                  </a:schemeClr>
                </a:solidFill>
              </a:defRPr>
            </a:lvl1pPr>
          </a:lstStyle>
          <a:p>
            <a:r>
              <a:rPr lang="en-US" altLang="en-US"/>
              <a:t>Title of Your Presentation</a:t>
            </a:r>
          </a:p>
        </p:txBody>
      </p:sp>
      <p:sp>
        <p:nvSpPr>
          <p:cNvPr id="7" name="Slide Number Placeholder 5">
            <a:extLst>
              <a:ext uri="{FF2B5EF4-FFF2-40B4-BE49-F238E27FC236}">
                <a16:creationId xmlns:a16="http://schemas.microsoft.com/office/drawing/2014/main" id="{A5AC5989-B6C1-8C40-8A73-7D4DD41E00F5}"/>
              </a:ext>
            </a:extLst>
          </p:cNvPr>
          <p:cNvSpPr>
            <a:spLocks noGrp="1"/>
          </p:cNvSpPr>
          <p:nvPr>
            <p:ph type="sldNum" idx="4"/>
          </p:nvPr>
        </p:nvSpPr>
        <p:spPr>
          <a:xfrm>
            <a:off x="7547172" y="6483677"/>
            <a:ext cx="4413455" cy="365125"/>
          </a:xfrm>
          <a:prstGeom prst="rect">
            <a:avLst/>
          </a:prstGeom>
        </p:spPr>
        <p:txBody>
          <a:bodyPr vert="horz" lIns="91440" tIns="45720" rIns="91440" bIns="45720" anchor="ctr"/>
          <a:lstStyle>
            <a:lvl1pPr lvl="0" algn="r">
              <a:defRPr sz="1200">
                <a:solidFill>
                  <a:schemeClr val="tx1">
                    <a:tint val="75000"/>
                  </a:schemeClr>
                </a:solidFill>
              </a:defRPr>
            </a:lvl1pPr>
          </a:lstStyle>
          <a:p>
            <a:fld id="{ADC3A86D-3F38-4535-B461-DB3AD3EAB72A}" type="slidenum">
              <a:rPr lang="en-US" altLang="en-US"/>
              <a:t>‹#›</a:t>
            </a:fld>
            <a:endParaRPr lang="en-US" altLang="en-US"/>
          </a:p>
        </p:txBody>
      </p:sp>
    </p:spTree>
    <p:extLst>
      <p:ext uri="{BB962C8B-B14F-4D97-AF65-F5344CB8AC3E}">
        <p14:creationId xmlns:p14="http://schemas.microsoft.com/office/powerpoint/2010/main" val="103207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00628" y="150473"/>
            <a:ext cx="4571397" cy="1338587"/>
          </a:xfrm>
        </p:spPr>
        <p:txBody>
          <a:bodyPr anchor="b"/>
          <a:lstStyle>
            <a:lvl1pPr lvl="0">
              <a:defRPr sz="3200"/>
            </a:lvl1pPr>
          </a:lstStyle>
          <a:p>
            <a:r>
              <a:rPr lang="en-US" altLang="en-US"/>
              <a:t>Click to edit Master title style</a:t>
            </a:r>
          </a:p>
        </p:txBody>
      </p:sp>
      <p:sp>
        <p:nvSpPr>
          <p:cNvPr id="3" name="Content Placeholder 2"/>
          <p:cNvSpPr>
            <a:spLocks noGrp="1"/>
          </p:cNvSpPr>
          <p:nvPr>
            <p:ph idx="1"/>
          </p:nvPr>
        </p:nvSpPr>
        <p:spPr>
          <a:xfrm>
            <a:off x="5183187" y="150472"/>
            <a:ext cx="6777439" cy="6227180"/>
          </a:xfrm>
        </p:spPr>
        <p:txBody>
          <a:bodyPr/>
          <a:lstStyle>
            <a:lvl1pPr lvl="0">
              <a:defRPr sz="3200"/>
            </a:lvl1pPr>
            <a:lvl2pPr lvl="1">
              <a:defRPr sz="2800"/>
            </a:lvl2pPr>
            <a:lvl3pPr lvl="2">
              <a:defRPr sz="2400"/>
            </a:lvl3pPr>
            <a:lvl4pPr lvl="3">
              <a:defRPr sz="2000"/>
            </a:lvl4pPr>
            <a:lvl5pPr lvl="4">
              <a:defRPr sz="2000"/>
            </a:lvl5pPr>
            <a:lvl6pPr lvl="5">
              <a:defRPr sz="2000"/>
            </a:lvl6pPr>
            <a:lvl7pPr lvl="6">
              <a:defRPr sz="2000"/>
            </a:lvl7pPr>
            <a:lvl8pPr lvl="7">
              <a:defRPr sz="2000"/>
            </a:lvl8pPr>
            <a:lvl9pPr lvl="8">
              <a:defRPr sz="2000"/>
            </a:lvl9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Text Placeholder 3"/>
          <p:cNvSpPr>
            <a:spLocks noGrp="1"/>
          </p:cNvSpPr>
          <p:nvPr>
            <p:ph type="body" idx="2"/>
          </p:nvPr>
        </p:nvSpPr>
        <p:spPr>
          <a:xfrm>
            <a:off x="200628" y="2057400"/>
            <a:ext cx="4571397" cy="4320251"/>
          </a:xfrm>
        </p:spPr>
        <p:txBody>
          <a:bodyPr/>
          <a:lstStyle>
            <a:lvl1pPr marL="0" lvl="0" indent="0">
              <a:buNone/>
              <a:defRPr sz="1600"/>
            </a:lvl1pPr>
            <a:lvl2pPr marL="457200" lvl="1" indent="0">
              <a:buNone/>
              <a:defRPr sz="1400"/>
            </a:lvl2pPr>
            <a:lvl3pPr marL="914400" lvl="2" indent="0">
              <a:buNone/>
              <a:defRPr sz="1200"/>
            </a:lvl3pPr>
            <a:lvl4pPr marL="1371600" lvl="3" indent="0">
              <a:buNone/>
              <a:defRPr sz="1000"/>
            </a:lvl4pPr>
            <a:lvl5pPr marL="1828800" lvl="4" indent="0">
              <a:buNone/>
              <a:defRPr sz="1000"/>
            </a:lvl5pPr>
            <a:lvl6pPr marL="2286000" lvl="5" indent="0">
              <a:buNone/>
              <a:defRPr sz="1000"/>
            </a:lvl6pPr>
            <a:lvl7pPr marL="2743200" lvl="6" indent="0">
              <a:buNone/>
              <a:defRPr sz="1000"/>
            </a:lvl7pPr>
            <a:lvl8pPr marL="3200400" lvl="7" indent="0">
              <a:buNone/>
              <a:defRPr sz="1000"/>
            </a:lvl8pPr>
            <a:lvl9pPr marL="3657600" lvl="8" indent="0">
              <a:buNone/>
              <a:defRPr sz="1000"/>
            </a:lvl9pPr>
          </a:lstStyle>
          <a:p>
            <a:pPr lvl="0"/>
            <a:r>
              <a:rPr lang="en-US" altLang="en-US"/>
              <a:t>Click to edit Master text styles</a:t>
            </a:r>
          </a:p>
        </p:txBody>
      </p:sp>
      <p:cxnSp>
        <p:nvCxnSpPr>
          <p:cNvPr id="9" name="直接连接符 8">
            <a:extLst>
              <a:ext uri="{FF2B5EF4-FFF2-40B4-BE49-F238E27FC236}">
                <a16:creationId xmlns:a16="http://schemas.microsoft.com/office/drawing/2014/main" id="{89BDD881-E086-47B9-843D-073E43A05E7F}"/>
              </a:ext>
            </a:extLst>
          </p:cNvPr>
          <p:cNvCxnSpPr>
            <a:cxnSpLocks/>
          </p:cNvCxnSpPr>
          <p:nvPr userDrawn="1"/>
        </p:nvCxnSpPr>
        <p:spPr>
          <a:xfrm>
            <a:off x="200628" y="1489059"/>
            <a:ext cx="4571397" cy="0"/>
          </a:xfrm>
          <a:prstGeom prst="line">
            <a:avLst/>
          </a:prstGeom>
          <a:ln w="12700">
            <a:solidFill>
              <a:srgbClr val="14A599"/>
            </a:solidFill>
            <a:prstDash val="solid"/>
            <a:miter/>
          </a:ln>
        </p:spPr>
      </p:cxnSp>
      <p:sp>
        <p:nvSpPr>
          <p:cNvPr id="11" name="内容占位符 7">
            <a:extLst>
              <a:ext uri="{FF2B5EF4-FFF2-40B4-BE49-F238E27FC236}">
                <a16:creationId xmlns:a16="http://schemas.microsoft.com/office/drawing/2014/main" id="{944C8DE1-6763-4C87-B03C-70637387A951}"/>
              </a:ext>
            </a:extLst>
          </p:cNvPr>
          <p:cNvSpPr>
            <a:spLocks noGrp="1"/>
          </p:cNvSpPr>
          <p:nvPr>
            <p:ph idx="14"/>
          </p:nvPr>
        </p:nvSpPr>
        <p:spPr>
          <a:xfrm>
            <a:off x="199969" y="1489060"/>
            <a:ext cx="4572056" cy="515327"/>
          </a:xfrm>
        </p:spPr>
        <p:txBody>
          <a:bodyPr/>
          <a:lstStyle>
            <a:lvl1pPr marL="0" lvl="0" indent="0" algn="ctr">
              <a:buNone/>
              <a:defRPr i="1">
                <a:solidFill>
                  <a:srgbClr val="C00000"/>
                </a:solidFill>
              </a:defRPr>
            </a:lvl1pPr>
            <a:lvl2pPr marL="457200" lvl="1" indent="0">
              <a:buNone/>
            </a:lvl2pPr>
            <a:lvl3pPr marL="914400" lvl="2" indent="0">
              <a:buNone/>
            </a:lvl3pPr>
            <a:lvl4pPr marL="1371600" lvl="3" indent="0">
              <a:buNone/>
            </a:lvl4pPr>
            <a:lvl5pPr marL="1828800" lvl="4" indent="0">
              <a:buNone/>
            </a:lvl5pPr>
          </a:lstStyle>
          <a:p>
            <a:pPr lvl="0"/>
            <a:r>
              <a:rPr lang="en-US" altLang="en-US"/>
              <a:t>Click to edit Master text styles</a:t>
            </a:r>
          </a:p>
        </p:txBody>
      </p:sp>
      <p:sp>
        <p:nvSpPr>
          <p:cNvPr id="10" name="Date Placeholder 3">
            <a:extLst>
              <a:ext uri="{FF2B5EF4-FFF2-40B4-BE49-F238E27FC236}">
                <a16:creationId xmlns:a16="http://schemas.microsoft.com/office/drawing/2014/main" id="{C672E9E0-3B32-7442-8826-C6EFB966CC46}"/>
              </a:ext>
            </a:extLst>
          </p:cNvPr>
          <p:cNvSpPr>
            <a:spLocks noGrp="1"/>
          </p:cNvSpPr>
          <p:nvPr>
            <p:ph type="dt" idx="15"/>
          </p:nvPr>
        </p:nvSpPr>
        <p:spPr>
          <a:xfrm>
            <a:off x="200628" y="6483677"/>
            <a:ext cx="4444199" cy="365125"/>
          </a:xfrm>
          <a:prstGeom prst="rect">
            <a:avLst/>
          </a:prstGeom>
        </p:spPr>
        <p:txBody>
          <a:bodyPr vert="horz" lIns="91440" tIns="45720" rIns="91440" bIns="45720" anchor="ctr"/>
          <a:lstStyle>
            <a:lvl1pPr lvl="0" algn="l">
              <a:defRPr sz="1200">
                <a:solidFill>
                  <a:schemeClr val="tx1">
                    <a:tint val="75000"/>
                  </a:schemeClr>
                </a:solidFill>
              </a:defRPr>
            </a:lvl1pPr>
          </a:lstStyle>
          <a:p>
            <a:r>
              <a:rPr lang="en-US" altLang="en-US"/>
              <a:t>Presenter Name &amp; Date of Presentation</a:t>
            </a:r>
          </a:p>
        </p:txBody>
      </p:sp>
      <p:sp>
        <p:nvSpPr>
          <p:cNvPr id="12" name="Footer Placeholder 4">
            <a:extLst>
              <a:ext uri="{FF2B5EF4-FFF2-40B4-BE49-F238E27FC236}">
                <a16:creationId xmlns:a16="http://schemas.microsoft.com/office/drawing/2014/main" id="{594CEE2C-1C0A-0C43-80BF-F3C9DCE1601A}"/>
              </a:ext>
            </a:extLst>
          </p:cNvPr>
          <p:cNvSpPr>
            <a:spLocks noGrp="1"/>
          </p:cNvSpPr>
          <p:nvPr>
            <p:ph type="ftr" idx="3"/>
          </p:nvPr>
        </p:nvSpPr>
        <p:spPr>
          <a:xfrm>
            <a:off x="4644828" y="6483677"/>
            <a:ext cx="2902344" cy="365125"/>
          </a:xfrm>
          <a:prstGeom prst="rect">
            <a:avLst/>
          </a:prstGeom>
        </p:spPr>
        <p:txBody>
          <a:bodyPr vert="horz" lIns="91440" tIns="45720" rIns="91440" bIns="45720" anchor="ctr"/>
          <a:lstStyle>
            <a:lvl1pPr lvl="0" algn="ctr">
              <a:defRPr sz="1200">
                <a:solidFill>
                  <a:schemeClr val="tx1">
                    <a:tint val="75000"/>
                  </a:schemeClr>
                </a:solidFill>
              </a:defRPr>
            </a:lvl1pPr>
          </a:lstStyle>
          <a:p>
            <a:r>
              <a:rPr lang="en-US" altLang="en-US"/>
              <a:t>Title of Your Presentation</a:t>
            </a:r>
          </a:p>
        </p:txBody>
      </p:sp>
      <p:sp>
        <p:nvSpPr>
          <p:cNvPr id="13" name="Slide Number Placeholder 5">
            <a:extLst>
              <a:ext uri="{FF2B5EF4-FFF2-40B4-BE49-F238E27FC236}">
                <a16:creationId xmlns:a16="http://schemas.microsoft.com/office/drawing/2014/main" id="{5D27376C-1A91-9F43-BBF6-E6B61F19A336}"/>
              </a:ext>
            </a:extLst>
          </p:cNvPr>
          <p:cNvSpPr>
            <a:spLocks noGrp="1"/>
          </p:cNvSpPr>
          <p:nvPr>
            <p:ph type="sldNum" idx="4"/>
          </p:nvPr>
        </p:nvSpPr>
        <p:spPr>
          <a:xfrm>
            <a:off x="7547172" y="6483677"/>
            <a:ext cx="4413455" cy="365125"/>
          </a:xfrm>
          <a:prstGeom prst="rect">
            <a:avLst/>
          </a:prstGeom>
        </p:spPr>
        <p:txBody>
          <a:bodyPr vert="horz" lIns="91440" tIns="45720" rIns="91440" bIns="45720" anchor="ctr"/>
          <a:lstStyle>
            <a:lvl1pPr lvl="0" algn="r">
              <a:defRPr sz="1200">
                <a:solidFill>
                  <a:schemeClr val="tx1">
                    <a:tint val="75000"/>
                  </a:schemeClr>
                </a:solidFill>
              </a:defRPr>
            </a:lvl1pPr>
          </a:lstStyle>
          <a:p>
            <a:fld id="{F5204873-87DC-4E82-8662-477B12176249}" type="slidenum">
              <a:rPr lang="en-US" altLang="en-US"/>
              <a:t>‹#›</a:t>
            </a:fld>
            <a:endParaRPr lang="en-US" altLang="en-US"/>
          </a:p>
        </p:txBody>
      </p:sp>
    </p:spTree>
    <p:extLst>
      <p:ext uri="{BB962C8B-B14F-4D97-AF65-F5344CB8AC3E}">
        <p14:creationId xmlns:p14="http://schemas.microsoft.com/office/powerpoint/2010/main" val="1580762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4A599"/>
        </a:solidFill>
        <a:effectLst/>
      </p:bgPr>
    </p:bg>
    <p:spTree>
      <p:nvGrpSpPr>
        <p:cNvPr id="1" name=""/>
        <p:cNvGrpSpPr/>
        <p:nvPr/>
      </p:nvGrpSpPr>
      <p:grpSpPr>
        <a:xfrm>
          <a:off x="0" y="0"/>
          <a:ext cx="0" cy="0"/>
          <a:chOff x="0" y="0"/>
          <a:chExt cx="0" cy="0"/>
        </a:xfrm>
      </p:grpSpPr>
      <p:sp>
        <p:nvSpPr>
          <p:cNvPr id="7" name="Rectangle 6"/>
          <p:cNvSpPr/>
          <p:nvPr userDrawn="1"/>
        </p:nvSpPr>
        <p:spPr>
          <a:xfrm>
            <a:off x="0" y="49426"/>
            <a:ext cx="12192000" cy="6434250"/>
          </a:xfrm>
          <a:prstGeom prst="rect">
            <a:avLst/>
          </a:prstGeom>
          <a:solidFill>
            <a:schemeClr val="tx1"/>
          </a:solidFill>
          <a:ln>
            <a:noFill/>
          </a:ln>
        </p:spPr>
        <p:txBody>
          <a:bodyPr anchor="ctr"/>
          <a:lstStyle/>
          <a:p>
            <a:pPr algn="ctr"/>
            <a:endParaRPr lang="en-US" altLang="en-US" sz="1800">
              <a:solidFill>
                <a:schemeClr val="lt1"/>
              </a:solidFill>
            </a:endParaRPr>
          </a:p>
        </p:txBody>
      </p:sp>
      <p:sp>
        <p:nvSpPr>
          <p:cNvPr id="2" name="Title Placeholder 1"/>
          <p:cNvSpPr>
            <a:spLocks noGrp="1"/>
          </p:cNvSpPr>
          <p:nvPr>
            <p:ph type="title"/>
          </p:nvPr>
        </p:nvSpPr>
        <p:spPr>
          <a:xfrm>
            <a:off x="200628" y="77719"/>
            <a:ext cx="11760000" cy="924604"/>
          </a:xfrm>
          <a:prstGeom prst="rect">
            <a:avLst/>
          </a:prstGeom>
        </p:spPr>
        <p:txBody>
          <a:bodyPr vert="horz" lIns="91440" tIns="45720" rIns="91440" bIns="45720" anchor="ctr">
            <a:normAutofit/>
          </a:bodyPr>
          <a:lstStyle/>
          <a:p>
            <a:r>
              <a:rPr lang="zh-CN" altLang="zh-CN"/>
              <a:t>单击此处编辑母版标题样式</a:t>
            </a:r>
            <a:endParaRPr lang="en-US" altLang="en-US"/>
          </a:p>
        </p:txBody>
      </p:sp>
      <p:sp>
        <p:nvSpPr>
          <p:cNvPr id="4" name="Date Placeholder 3"/>
          <p:cNvSpPr>
            <a:spLocks noGrp="1"/>
          </p:cNvSpPr>
          <p:nvPr>
            <p:ph type="dt" idx="2"/>
          </p:nvPr>
        </p:nvSpPr>
        <p:spPr>
          <a:xfrm>
            <a:off x="200628" y="6483677"/>
            <a:ext cx="4444199" cy="365125"/>
          </a:xfrm>
          <a:prstGeom prst="rect">
            <a:avLst/>
          </a:prstGeom>
        </p:spPr>
        <p:txBody>
          <a:bodyPr vert="horz" lIns="91440" tIns="45720" rIns="91440" bIns="45720" anchor="ctr"/>
          <a:lstStyle>
            <a:lvl1pPr lvl="0" algn="l">
              <a:defRPr sz="1200">
                <a:solidFill>
                  <a:schemeClr val="tx1">
                    <a:tint val="75000"/>
                  </a:schemeClr>
                </a:solidFill>
              </a:defRPr>
            </a:lvl1pPr>
          </a:lstStyle>
          <a:p>
            <a:r>
              <a:rPr lang="en-US" altLang="en-US"/>
              <a:t>Presenter Name &amp; Date of Presentation</a:t>
            </a:r>
          </a:p>
        </p:txBody>
      </p:sp>
      <p:sp>
        <p:nvSpPr>
          <p:cNvPr id="5" name="Footer Placeholder 4"/>
          <p:cNvSpPr>
            <a:spLocks noGrp="1"/>
          </p:cNvSpPr>
          <p:nvPr>
            <p:ph type="ftr" idx="3"/>
          </p:nvPr>
        </p:nvSpPr>
        <p:spPr>
          <a:xfrm>
            <a:off x="4644828" y="6483677"/>
            <a:ext cx="2902344" cy="365125"/>
          </a:xfrm>
          <a:prstGeom prst="rect">
            <a:avLst/>
          </a:prstGeom>
        </p:spPr>
        <p:txBody>
          <a:bodyPr vert="horz" lIns="91440" tIns="45720" rIns="91440" bIns="45720" anchor="ctr"/>
          <a:lstStyle>
            <a:lvl1pPr lvl="0" algn="ctr">
              <a:defRPr sz="1200">
                <a:solidFill>
                  <a:schemeClr val="tx1">
                    <a:tint val="75000"/>
                  </a:schemeClr>
                </a:solidFill>
              </a:defRPr>
            </a:lvl1pPr>
          </a:lstStyle>
          <a:p>
            <a:r>
              <a:rPr lang="en-US" altLang="en-US"/>
              <a:t>Title of Your Presentation</a:t>
            </a:r>
          </a:p>
        </p:txBody>
      </p:sp>
      <p:sp>
        <p:nvSpPr>
          <p:cNvPr id="6" name="Slide Number Placeholder 5"/>
          <p:cNvSpPr>
            <a:spLocks noGrp="1"/>
          </p:cNvSpPr>
          <p:nvPr>
            <p:ph type="sldNum" idx="4"/>
          </p:nvPr>
        </p:nvSpPr>
        <p:spPr>
          <a:xfrm>
            <a:off x="7547172" y="6483677"/>
            <a:ext cx="4413455" cy="365125"/>
          </a:xfrm>
          <a:prstGeom prst="rect">
            <a:avLst/>
          </a:prstGeom>
        </p:spPr>
        <p:txBody>
          <a:bodyPr vert="horz" lIns="91440" tIns="45720" rIns="91440" bIns="45720" anchor="ctr"/>
          <a:lstStyle>
            <a:lvl1pPr lvl="0" algn="r">
              <a:defRPr sz="1200">
                <a:solidFill>
                  <a:schemeClr val="tx1">
                    <a:tint val="75000"/>
                  </a:schemeClr>
                </a:solidFill>
              </a:defRPr>
            </a:lvl1pPr>
          </a:lstStyle>
          <a:p>
            <a:fld id="{54AEFFDA-EBF9-4CE2-B5B9-814D155F0B33}" type="slidenum">
              <a:rPr lang="en-US" altLang="en-US"/>
              <a:t>‹#›</a:t>
            </a:fld>
            <a:endParaRPr lang="en-US" altLang="en-US"/>
          </a:p>
        </p:txBody>
      </p:sp>
      <p:sp>
        <p:nvSpPr>
          <p:cNvPr id="3" name="Text Placeholder 2"/>
          <p:cNvSpPr>
            <a:spLocks noGrp="1"/>
          </p:cNvSpPr>
          <p:nvPr>
            <p:ph type="body" idx="1"/>
          </p:nvPr>
        </p:nvSpPr>
        <p:spPr>
          <a:xfrm>
            <a:off x="200628" y="1570697"/>
            <a:ext cx="11760000" cy="4860000"/>
          </a:xfrm>
          <a:prstGeom prst="rect">
            <a:avLst/>
          </a:prstGeom>
        </p:spPr>
        <p:txBody>
          <a:bodyPr vert="horz" lIns="91440" tIns="45720" rIns="91440" bIns="45720">
            <a:norm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TextBox 9"/>
          <p:cNvSpPr txBox="1"/>
          <p:nvPr userDrawn="1"/>
        </p:nvSpPr>
        <p:spPr>
          <a:xfrm>
            <a:off x="200627" y="6196117"/>
            <a:ext cx="1346844" cy="307777"/>
          </a:xfrm>
          <a:prstGeom prst="rect">
            <a:avLst/>
          </a:prstGeom>
          <a:noFill/>
        </p:spPr>
        <p:txBody>
          <a:bodyPr wrap="none">
            <a:spAutoFit/>
          </a:bodyPr>
          <a:lstStyle/>
          <a:p>
            <a:r>
              <a:rPr lang="en-US" altLang="en-US" sz="1400" baseline="0">
                <a:solidFill>
                  <a:schemeClr val="bg1"/>
                </a:solidFill>
              </a:rPr>
              <a:t>AncoraSIR.com</a:t>
            </a:r>
          </a:p>
        </p:txBody>
      </p:sp>
      <p:pic>
        <p:nvPicPr>
          <p:cNvPr id="11" name="图片 10">
            <a:extLst>
              <a:ext uri="{FF2B5EF4-FFF2-40B4-BE49-F238E27FC236}">
                <a16:creationId xmlns:a16="http://schemas.microsoft.com/office/drawing/2014/main" id="{E2C186F1-3118-4A1F-BB0F-E55E8D44F438}"/>
              </a:ext>
            </a:extLst>
          </p:cNvPr>
          <p:cNvPicPr>
            <a:picLocks noChangeAspect="1"/>
          </p:cNvPicPr>
          <p:nvPr userDrawn="1"/>
        </p:nvPicPr>
        <p:blipFill>
          <a:blip r:embed="rId13"/>
          <a:stretch>
            <a:fillRect/>
          </a:stretch>
        </p:blipFill>
        <p:spPr>
          <a:xfrm>
            <a:off x="11421687" y="5511706"/>
            <a:ext cx="538940" cy="918992"/>
          </a:xfrm>
          <a:prstGeom prst="rect">
            <a:avLst/>
          </a:prstGeom>
        </p:spPr>
      </p:pic>
    </p:spTree>
    <p:extLst>
      <p:ext uri="{BB962C8B-B14F-4D97-AF65-F5344CB8AC3E}">
        <p14:creationId xmlns:p14="http://schemas.microsoft.com/office/powerpoint/2010/main" val="164393104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lvl="0" algn="ctr" defTabSz="914400">
        <a:lnSpc>
          <a:spcPct val="90000"/>
        </a:lnSpc>
        <a:spcBef>
          <a:spcPct val="0"/>
        </a:spcBef>
        <a:buNone/>
        <a:defRPr sz="4400" kern="1200">
          <a:solidFill>
            <a:schemeClr val="bg1"/>
          </a:solidFill>
          <a:latin typeface="Times New Roman"/>
          <a:ea typeface="FangSong"/>
        </a:defRPr>
      </a:lvl1pPr>
    </p:titleStyle>
    <p:bodyStyle>
      <a:lvl1pPr marL="228600" lvl="0" indent="-228600" algn="l" defTabSz="914400">
        <a:lnSpc>
          <a:spcPct val="90000"/>
        </a:lnSpc>
        <a:spcBef>
          <a:spcPts val="1000"/>
        </a:spcBef>
        <a:buFont typeface="Arial" charset="0"/>
        <a:buChar char="•"/>
        <a:defRPr sz="2800" kern="1200">
          <a:solidFill>
            <a:schemeClr val="bg1"/>
          </a:solidFill>
          <a:latin typeface="Times New Roman"/>
          <a:ea typeface="FangSong"/>
        </a:defRPr>
      </a:lvl1pPr>
      <a:lvl2pPr marL="685800" lvl="1" indent="-228600" algn="l" defTabSz="914400">
        <a:lnSpc>
          <a:spcPct val="90000"/>
        </a:lnSpc>
        <a:spcBef>
          <a:spcPts val="500"/>
        </a:spcBef>
        <a:buFont typeface="Arial" charset="0"/>
        <a:buChar char="•"/>
        <a:defRPr sz="2400" kern="1200">
          <a:solidFill>
            <a:schemeClr val="bg1"/>
          </a:solidFill>
          <a:latin typeface="Times New Roman"/>
          <a:ea typeface="FangSong"/>
        </a:defRPr>
      </a:lvl2pPr>
      <a:lvl3pPr marL="1143000" lvl="2" indent="-228600" algn="l" defTabSz="914400">
        <a:lnSpc>
          <a:spcPct val="90000"/>
        </a:lnSpc>
        <a:spcBef>
          <a:spcPts val="500"/>
        </a:spcBef>
        <a:buFont typeface="Arial" charset="0"/>
        <a:buChar char="•"/>
        <a:defRPr sz="2000" kern="1200">
          <a:solidFill>
            <a:schemeClr val="bg1"/>
          </a:solidFill>
          <a:latin typeface="Times New Roman"/>
          <a:ea typeface="FangSong"/>
        </a:defRPr>
      </a:lvl3pPr>
      <a:lvl4pPr marL="1600200" lvl="3" indent="-228600" algn="l" defTabSz="914400">
        <a:lnSpc>
          <a:spcPct val="90000"/>
        </a:lnSpc>
        <a:spcBef>
          <a:spcPts val="500"/>
        </a:spcBef>
        <a:buFont typeface="Arial" charset="0"/>
        <a:buChar char="•"/>
        <a:defRPr sz="1800" kern="1200">
          <a:solidFill>
            <a:schemeClr val="bg1"/>
          </a:solidFill>
          <a:latin typeface="Times New Roman"/>
          <a:ea typeface="FangSong"/>
        </a:defRPr>
      </a:lvl4pPr>
      <a:lvl5pPr marL="2057400" lvl="4" indent="-228600" algn="l" defTabSz="914400">
        <a:lnSpc>
          <a:spcPct val="90000"/>
        </a:lnSpc>
        <a:spcBef>
          <a:spcPts val="500"/>
        </a:spcBef>
        <a:buFont typeface="Arial" charset="0"/>
        <a:buChar char="•"/>
        <a:defRPr sz="1800" kern="1200">
          <a:solidFill>
            <a:schemeClr val="bg1"/>
          </a:solidFill>
          <a:latin typeface="Times New Roman"/>
          <a:ea typeface="FangSong"/>
        </a:defRPr>
      </a:lvl5pPr>
      <a:lvl6pPr marL="2514600" lvl="5" indent="-228600" algn="l" defTabSz="914400">
        <a:lnSpc>
          <a:spcPct val="90000"/>
        </a:lnSpc>
        <a:spcBef>
          <a:spcPts val="500"/>
        </a:spcBef>
        <a:buFont typeface="Arial" charset="0"/>
        <a:buChar char="•"/>
        <a:defRPr sz="1800" kern="1200">
          <a:solidFill>
            <a:schemeClr val="tx1"/>
          </a:solidFill>
          <a:latin typeface="Times New Roman"/>
          <a:ea typeface="FangSong"/>
        </a:defRPr>
      </a:lvl6pPr>
      <a:lvl7pPr marL="2971800" lvl="6" indent="-228600" algn="l" defTabSz="914400">
        <a:lnSpc>
          <a:spcPct val="90000"/>
        </a:lnSpc>
        <a:spcBef>
          <a:spcPts val="500"/>
        </a:spcBef>
        <a:buFont typeface="Arial" charset="0"/>
        <a:buChar char="•"/>
        <a:defRPr sz="1800" kern="1200">
          <a:solidFill>
            <a:schemeClr val="tx1"/>
          </a:solidFill>
          <a:latin typeface="Times New Roman"/>
          <a:ea typeface="FangSong"/>
        </a:defRPr>
      </a:lvl7pPr>
      <a:lvl8pPr marL="3429000" lvl="7" indent="-228600" algn="l" defTabSz="914400">
        <a:lnSpc>
          <a:spcPct val="90000"/>
        </a:lnSpc>
        <a:spcBef>
          <a:spcPts val="500"/>
        </a:spcBef>
        <a:buFont typeface="Arial" charset="0"/>
        <a:buChar char="•"/>
        <a:defRPr sz="1800" kern="1200">
          <a:solidFill>
            <a:schemeClr val="tx1"/>
          </a:solidFill>
          <a:latin typeface="Times New Roman"/>
          <a:ea typeface="FangSong"/>
        </a:defRPr>
      </a:lvl8pPr>
      <a:lvl9pPr marL="3886200" lvl="8" indent="-228600" algn="l" defTabSz="914400">
        <a:lnSpc>
          <a:spcPct val="90000"/>
        </a:lnSpc>
        <a:spcBef>
          <a:spcPts val="500"/>
        </a:spcBef>
        <a:buFont typeface="Arial" charset="0"/>
        <a:buChar char="•"/>
        <a:defRPr sz="1800" kern="1200">
          <a:solidFill>
            <a:schemeClr val="tx1"/>
          </a:solidFill>
          <a:latin typeface="Times New Roman"/>
          <a:ea typeface="FangSong"/>
        </a:defRPr>
      </a:lvl9pPr>
    </p:bodyStyle>
    <p:otherStyle>
      <a:lvl1pPr marL="0" lvl="0" algn="l" defTabSz="914400">
        <a:defRPr sz="1800" kern="1200">
          <a:solidFill>
            <a:schemeClr val="tx1"/>
          </a:solidFill>
          <a:latin typeface="Times New Roman"/>
          <a:ea typeface="FangSong"/>
        </a:defRPr>
      </a:lvl1pPr>
      <a:lvl2pPr marL="457200" lvl="1" algn="l" defTabSz="914400">
        <a:defRPr sz="1800" kern="1200">
          <a:solidFill>
            <a:schemeClr val="tx1"/>
          </a:solidFill>
          <a:latin typeface="Times New Roman"/>
          <a:ea typeface="FangSong"/>
        </a:defRPr>
      </a:lvl2pPr>
      <a:lvl3pPr marL="914400" lvl="2" algn="l" defTabSz="914400">
        <a:defRPr sz="1800" kern="1200">
          <a:solidFill>
            <a:schemeClr val="tx1"/>
          </a:solidFill>
          <a:latin typeface="Times New Roman"/>
          <a:ea typeface="FangSong"/>
        </a:defRPr>
      </a:lvl3pPr>
      <a:lvl4pPr marL="1371600" lvl="3" algn="l" defTabSz="914400">
        <a:defRPr sz="1800" kern="1200">
          <a:solidFill>
            <a:schemeClr val="tx1"/>
          </a:solidFill>
          <a:latin typeface="Times New Roman"/>
          <a:ea typeface="FangSong"/>
        </a:defRPr>
      </a:lvl4pPr>
      <a:lvl5pPr marL="1828800" lvl="4" algn="l" defTabSz="914400">
        <a:defRPr sz="1800" kern="1200">
          <a:solidFill>
            <a:schemeClr val="tx1"/>
          </a:solidFill>
          <a:latin typeface="Times New Roman"/>
          <a:ea typeface="FangSong"/>
        </a:defRPr>
      </a:lvl5pPr>
      <a:lvl6pPr marL="2286000" lvl="5" algn="l" defTabSz="914400">
        <a:defRPr sz="1800" kern="1200">
          <a:solidFill>
            <a:schemeClr val="tx1"/>
          </a:solidFill>
          <a:latin typeface="Times New Roman"/>
          <a:ea typeface="FangSong"/>
        </a:defRPr>
      </a:lvl6pPr>
      <a:lvl7pPr marL="2743200" lvl="6" algn="l" defTabSz="914400">
        <a:defRPr sz="1800" kern="1200">
          <a:solidFill>
            <a:schemeClr val="tx1"/>
          </a:solidFill>
          <a:latin typeface="Times New Roman"/>
          <a:ea typeface="FangSong"/>
        </a:defRPr>
      </a:lvl7pPr>
      <a:lvl8pPr marL="3200400" lvl="7" algn="l" defTabSz="914400">
        <a:defRPr sz="1800" kern="1200">
          <a:solidFill>
            <a:schemeClr val="tx1"/>
          </a:solidFill>
          <a:latin typeface="Times New Roman"/>
          <a:ea typeface="FangSong"/>
        </a:defRPr>
      </a:lvl8pPr>
      <a:lvl9pPr marL="3657600" lvl="8" algn="l" defTabSz="914400">
        <a:defRPr sz="1800" kern="1200">
          <a:solidFill>
            <a:schemeClr val="tx1"/>
          </a:solidFill>
          <a:latin typeface="Times New Roman"/>
          <a:ea typeface="FangSong"/>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14A599"/>
        </a:solidFill>
        <a:effectLst/>
      </p:bgPr>
    </p:bg>
    <p:spTree>
      <p:nvGrpSpPr>
        <p:cNvPr id="1" name=""/>
        <p:cNvGrpSpPr/>
        <p:nvPr/>
      </p:nvGrpSpPr>
      <p:grpSpPr>
        <a:xfrm>
          <a:off x="0" y="0"/>
          <a:ext cx="0" cy="0"/>
          <a:chOff x="0" y="0"/>
          <a:chExt cx="0" cy="0"/>
        </a:xfrm>
      </p:grpSpPr>
      <p:sp>
        <p:nvSpPr>
          <p:cNvPr id="7" name="Rectangle 6"/>
          <p:cNvSpPr/>
          <p:nvPr/>
        </p:nvSpPr>
        <p:spPr>
          <a:xfrm>
            <a:off x="0" y="49426"/>
            <a:ext cx="12192000" cy="6434250"/>
          </a:xfrm>
          <a:prstGeom prst="rect">
            <a:avLst/>
          </a:prstGeom>
          <a:solidFill>
            <a:schemeClr val="tx1"/>
          </a:solidFill>
          <a:ln>
            <a:noFill/>
          </a:ln>
        </p:spPr>
        <p:txBody>
          <a:bodyPr anchor="ctr"/>
          <a:lstStyle/>
          <a:p>
            <a:pPr algn="ctr"/>
            <a:endParaRPr lang="en-US" altLang="en-US" sz="1800">
              <a:solidFill>
                <a:schemeClr val="lt1"/>
              </a:solidFill>
            </a:endParaRPr>
          </a:p>
        </p:txBody>
      </p:sp>
      <p:sp>
        <p:nvSpPr>
          <p:cNvPr id="2" name="Title Placeholder 1"/>
          <p:cNvSpPr>
            <a:spLocks noGrp="1"/>
          </p:cNvSpPr>
          <p:nvPr>
            <p:ph type="title"/>
          </p:nvPr>
        </p:nvSpPr>
        <p:spPr>
          <a:xfrm>
            <a:off x="200628" y="77719"/>
            <a:ext cx="11760000" cy="924604"/>
          </a:xfrm>
          <a:prstGeom prst="rect">
            <a:avLst/>
          </a:prstGeom>
        </p:spPr>
        <p:txBody>
          <a:bodyPr vert="horz" lIns="91440" tIns="45720" rIns="91440" bIns="45720" anchor="ctr">
            <a:normAutofit/>
          </a:bodyPr>
          <a:lstStyle/>
          <a:p>
            <a:r>
              <a:rPr lang="zh-CN" altLang="zh-CN"/>
              <a:t>单击此处编辑母版标题样式</a:t>
            </a:r>
            <a:endParaRPr lang="en-US" altLang="en-US"/>
          </a:p>
        </p:txBody>
      </p:sp>
      <p:sp>
        <p:nvSpPr>
          <p:cNvPr id="4" name="Date Placeholder 3"/>
          <p:cNvSpPr>
            <a:spLocks noGrp="1"/>
          </p:cNvSpPr>
          <p:nvPr>
            <p:ph type="dt" idx="2"/>
          </p:nvPr>
        </p:nvSpPr>
        <p:spPr>
          <a:xfrm>
            <a:off x="200628" y="6483677"/>
            <a:ext cx="4444199" cy="365125"/>
          </a:xfrm>
          <a:prstGeom prst="rect">
            <a:avLst/>
          </a:prstGeom>
        </p:spPr>
        <p:txBody>
          <a:bodyPr vert="horz" lIns="91440" tIns="45720" rIns="91440" bIns="45720" anchor="ctr"/>
          <a:lstStyle>
            <a:lvl1pPr lvl="0" algn="l">
              <a:defRPr sz="1200">
                <a:solidFill>
                  <a:schemeClr val="tx1">
                    <a:tint val="75000"/>
                  </a:schemeClr>
                </a:solidFill>
              </a:defRPr>
            </a:lvl1pPr>
          </a:lstStyle>
          <a:p>
            <a:r>
              <a:rPr lang="en-US" altLang="en-US"/>
              <a:t>Presenter Name &amp; Date of Presentation</a:t>
            </a:r>
          </a:p>
        </p:txBody>
      </p:sp>
      <p:sp>
        <p:nvSpPr>
          <p:cNvPr id="5" name="Footer Placeholder 4"/>
          <p:cNvSpPr>
            <a:spLocks noGrp="1"/>
          </p:cNvSpPr>
          <p:nvPr>
            <p:ph type="ftr" idx="3"/>
          </p:nvPr>
        </p:nvSpPr>
        <p:spPr>
          <a:xfrm>
            <a:off x="4644828" y="6483677"/>
            <a:ext cx="2902344" cy="365125"/>
          </a:xfrm>
          <a:prstGeom prst="rect">
            <a:avLst/>
          </a:prstGeom>
        </p:spPr>
        <p:txBody>
          <a:bodyPr vert="horz" lIns="91440" tIns="45720" rIns="91440" bIns="45720" anchor="ctr"/>
          <a:lstStyle>
            <a:lvl1pPr lvl="0" algn="ctr">
              <a:defRPr sz="1200">
                <a:solidFill>
                  <a:schemeClr val="tx1">
                    <a:tint val="75000"/>
                  </a:schemeClr>
                </a:solidFill>
              </a:defRPr>
            </a:lvl1pPr>
          </a:lstStyle>
          <a:p>
            <a:r>
              <a:rPr lang="en-US" altLang="en-US"/>
              <a:t>Title of Your Presentation</a:t>
            </a:r>
          </a:p>
        </p:txBody>
      </p:sp>
      <p:sp>
        <p:nvSpPr>
          <p:cNvPr id="6" name="Slide Number Placeholder 5"/>
          <p:cNvSpPr>
            <a:spLocks noGrp="1"/>
          </p:cNvSpPr>
          <p:nvPr>
            <p:ph type="sldNum" idx="4"/>
          </p:nvPr>
        </p:nvSpPr>
        <p:spPr>
          <a:xfrm>
            <a:off x="7547172" y="6483677"/>
            <a:ext cx="4413455" cy="365125"/>
          </a:xfrm>
          <a:prstGeom prst="rect">
            <a:avLst/>
          </a:prstGeom>
        </p:spPr>
        <p:txBody>
          <a:bodyPr vert="horz" lIns="91440" tIns="45720" rIns="91440" bIns="45720" anchor="ctr"/>
          <a:lstStyle>
            <a:lvl1pPr lvl="0" algn="r">
              <a:defRPr sz="1200">
                <a:solidFill>
                  <a:schemeClr val="tx1">
                    <a:tint val="75000"/>
                  </a:schemeClr>
                </a:solidFill>
              </a:defRPr>
            </a:lvl1pPr>
          </a:lstStyle>
          <a:p>
            <a:fld id="{D7BDCCD8-9F8A-468C-BB38-1206ED8D8B5D}" type="slidenum">
              <a:rPr lang="en-US" altLang="en-US"/>
              <a:t>‹#›</a:t>
            </a:fld>
            <a:endParaRPr lang="en-US" altLang="en-US"/>
          </a:p>
        </p:txBody>
      </p:sp>
      <p:sp>
        <p:nvSpPr>
          <p:cNvPr id="3" name="Text Placeholder 2"/>
          <p:cNvSpPr>
            <a:spLocks noGrp="1"/>
          </p:cNvSpPr>
          <p:nvPr>
            <p:ph type="body" idx="1"/>
          </p:nvPr>
        </p:nvSpPr>
        <p:spPr>
          <a:xfrm>
            <a:off x="200628" y="1570697"/>
            <a:ext cx="11760000" cy="4860000"/>
          </a:xfrm>
          <a:prstGeom prst="rect">
            <a:avLst/>
          </a:prstGeom>
        </p:spPr>
        <p:txBody>
          <a:bodyPr vert="horz" lIns="91440" tIns="45720" rIns="91440" bIns="45720">
            <a:norm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TextBox 9"/>
          <p:cNvSpPr txBox="1"/>
          <p:nvPr/>
        </p:nvSpPr>
        <p:spPr>
          <a:xfrm>
            <a:off x="200627" y="6196117"/>
            <a:ext cx="1346844" cy="307777"/>
          </a:xfrm>
          <a:prstGeom prst="rect">
            <a:avLst/>
          </a:prstGeom>
          <a:noFill/>
        </p:spPr>
        <p:txBody>
          <a:bodyPr wrap="none">
            <a:spAutoFit/>
          </a:bodyPr>
          <a:lstStyle/>
          <a:p>
            <a:r>
              <a:rPr lang="en-US" altLang="en-US" sz="1400" baseline="0">
                <a:solidFill>
                  <a:schemeClr val="bg1"/>
                </a:solidFill>
              </a:rPr>
              <a:t>AncoraSIR.com</a:t>
            </a:r>
          </a:p>
        </p:txBody>
      </p:sp>
      <p:pic>
        <p:nvPicPr>
          <p:cNvPr id="11" name="图片 10"/>
          <p:cNvPicPr>
            <a:picLocks noChangeAspect="1"/>
          </p:cNvPicPr>
          <p:nvPr/>
        </p:nvPicPr>
        <p:blipFill>
          <a:blip r:embed="rId13"/>
          <a:stretch/>
        </p:blipFill>
        <p:spPr>
          <a:xfrm>
            <a:off x="11421687" y="5511706"/>
            <a:ext cx="538940" cy="918992"/>
          </a:xfrm>
          <a:prstGeom prst="rect">
            <a:avLst/>
          </a:prstGeom>
        </p:spPr>
      </p:pic>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lvl="0" algn="ctr" defTabSz="914400">
        <a:lnSpc>
          <a:spcPct val="90000"/>
        </a:lnSpc>
        <a:spcBef>
          <a:spcPct val="0"/>
        </a:spcBef>
        <a:buNone/>
        <a:defRPr sz="4400" kern="1200">
          <a:solidFill>
            <a:schemeClr val="bg1"/>
          </a:solidFill>
          <a:latin typeface="Times New Roman"/>
          <a:ea typeface="FangSong"/>
        </a:defRPr>
      </a:lvl1pPr>
    </p:titleStyle>
    <p:bodyStyle>
      <a:lvl1pPr marL="228600" lvl="0" indent="-228600" algn="l" defTabSz="914400">
        <a:lnSpc>
          <a:spcPct val="90000"/>
        </a:lnSpc>
        <a:spcBef>
          <a:spcPts val="1000"/>
        </a:spcBef>
        <a:buFont typeface="Arial" charset="0"/>
        <a:buChar char="•"/>
        <a:defRPr sz="2800" kern="1200">
          <a:solidFill>
            <a:schemeClr val="bg1"/>
          </a:solidFill>
          <a:latin typeface="Times New Roman"/>
          <a:ea typeface="FangSong"/>
        </a:defRPr>
      </a:lvl1pPr>
      <a:lvl2pPr marL="685800" lvl="1" indent="-228600" algn="l" defTabSz="914400">
        <a:lnSpc>
          <a:spcPct val="90000"/>
        </a:lnSpc>
        <a:spcBef>
          <a:spcPts val="500"/>
        </a:spcBef>
        <a:buFont typeface="Arial" charset="0"/>
        <a:buChar char="•"/>
        <a:defRPr sz="2400" kern="1200">
          <a:solidFill>
            <a:schemeClr val="bg1"/>
          </a:solidFill>
          <a:latin typeface="Times New Roman"/>
          <a:ea typeface="FangSong"/>
        </a:defRPr>
      </a:lvl2pPr>
      <a:lvl3pPr marL="1143000" lvl="2" indent="-228600" algn="l" defTabSz="914400">
        <a:lnSpc>
          <a:spcPct val="90000"/>
        </a:lnSpc>
        <a:spcBef>
          <a:spcPts val="500"/>
        </a:spcBef>
        <a:buFont typeface="Arial" charset="0"/>
        <a:buChar char="•"/>
        <a:defRPr sz="2000" kern="1200">
          <a:solidFill>
            <a:schemeClr val="bg1"/>
          </a:solidFill>
          <a:latin typeface="Times New Roman"/>
          <a:ea typeface="FangSong"/>
        </a:defRPr>
      </a:lvl3pPr>
      <a:lvl4pPr marL="1600200" lvl="3" indent="-228600" algn="l" defTabSz="914400">
        <a:lnSpc>
          <a:spcPct val="90000"/>
        </a:lnSpc>
        <a:spcBef>
          <a:spcPts val="500"/>
        </a:spcBef>
        <a:buFont typeface="Arial" charset="0"/>
        <a:buChar char="•"/>
        <a:defRPr sz="1800" kern="1200">
          <a:solidFill>
            <a:schemeClr val="bg1"/>
          </a:solidFill>
          <a:latin typeface="Times New Roman"/>
          <a:ea typeface="FangSong"/>
        </a:defRPr>
      </a:lvl4pPr>
      <a:lvl5pPr marL="2057400" lvl="4" indent="-228600" algn="l" defTabSz="914400">
        <a:lnSpc>
          <a:spcPct val="90000"/>
        </a:lnSpc>
        <a:spcBef>
          <a:spcPts val="500"/>
        </a:spcBef>
        <a:buFont typeface="Arial" charset="0"/>
        <a:buChar char="•"/>
        <a:defRPr sz="1800" kern="1200">
          <a:solidFill>
            <a:schemeClr val="bg1"/>
          </a:solidFill>
          <a:latin typeface="Times New Roman"/>
          <a:ea typeface="FangSong"/>
        </a:defRPr>
      </a:lvl5pPr>
      <a:lvl6pPr marL="2514600" lvl="5" indent="-228600" algn="l" defTabSz="914400">
        <a:lnSpc>
          <a:spcPct val="90000"/>
        </a:lnSpc>
        <a:spcBef>
          <a:spcPts val="500"/>
        </a:spcBef>
        <a:buFont typeface="Arial" charset="0"/>
        <a:buChar char="•"/>
        <a:defRPr sz="1800" kern="1200">
          <a:solidFill>
            <a:schemeClr val="tx1"/>
          </a:solidFill>
          <a:latin typeface="Times New Roman"/>
          <a:ea typeface="FangSong"/>
        </a:defRPr>
      </a:lvl6pPr>
      <a:lvl7pPr marL="2971800" lvl="6" indent="-228600" algn="l" defTabSz="914400">
        <a:lnSpc>
          <a:spcPct val="90000"/>
        </a:lnSpc>
        <a:spcBef>
          <a:spcPts val="500"/>
        </a:spcBef>
        <a:buFont typeface="Arial" charset="0"/>
        <a:buChar char="•"/>
        <a:defRPr sz="1800" kern="1200">
          <a:solidFill>
            <a:schemeClr val="tx1"/>
          </a:solidFill>
          <a:latin typeface="Times New Roman"/>
          <a:ea typeface="FangSong"/>
        </a:defRPr>
      </a:lvl7pPr>
      <a:lvl8pPr marL="3429000" lvl="7" indent="-228600" algn="l" defTabSz="914400">
        <a:lnSpc>
          <a:spcPct val="90000"/>
        </a:lnSpc>
        <a:spcBef>
          <a:spcPts val="500"/>
        </a:spcBef>
        <a:buFont typeface="Arial" charset="0"/>
        <a:buChar char="•"/>
        <a:defRPr sz="1800" kern="1200">
          <a:solidFill>
            <a:schemeClr val="tx1"/>
          </a:solidFill>
          <a:latin typeface="Times New Roman"/>
          <a:ea typeface="FangSong"/>
        </a:defRPr>
      </a:lvl8pPr>
      <a:lvl9pPr marL="3886200" lvl="8" indent="-228600" algn="l" defTabSz="914400">
        <a:lnSpc>
          <a:spcPct val="90000"/>
        </a:lnSpc>
        <a:spcBef>
          <a:spcPts val="500"/>
        </a:spcBef>
        <a:buFont typeface="Arial" charset="0"/>
        <a:buChar char="•"/>
        <a:defRPr sz="1800" kern="1200">
          <a:solidFill>
            <a:schemeClr val="tx1"/>
          </a:solidFill>
          <a:latin typeface="Times New Roman"/>
          <a:ea typeface="FangSong"/>
        </a:defRPr>
      </a:lvl9pPr>
    </p:bodyStyle>
    <p:otherStyle>
      <a:lvl1pPr marL="0" lvl="0" algn="l" defTabSz="914400">
        <a:defRPr sz="1800" kern="1200">
          <a:solidFill>
            <a:schemeClr val="tx1"/>
          </a:solidFill>
          <a:latin typeface="Times New Roman"/>
          <a:ea typeface="FangSong"/>
        </a:defRPr>
      </a:lvl1pPr>
      <a:lvl2pPr marL="457200" lvl="1" algn="l" defTabSz="914400">
        <a:defRPr sz="1800" kern="1200">
          <a:solidFill>
            <a:schemeClr val="tx1"/>
          </a:solidFill>
          <a:latin typeface="Times New Roman"/>
          <a:ea typeface="FangSong"/>
        </a:defRPr>
      </a:lvl2pPr>
      <a:lvl3pPr marL="914400" lvl="2" algn="l" defTabSz="914400">
        <a:defRPr sz="1800" kern="1200">
          <a:solidFill>
            <a:schemeClr val="tx1"/>
          </a:solidFill>
          <a:latin typeface="Times New Roman"/>
          <a:ea typeface="FangSong"/>
        </a:defRPr>
      </a:lvl3pPr>
      <a:lvl4pPr marL="1371600" lvl="3" algn="l" defTabSz="914400">
        <a:defRPr sz="1800" kern="1200">
          <a:solidFill>
            <a:schemeClr val="tx1"/>
          </a:solidFill>
          <a:latin typeface="Times New Roman"/>
          <a:ea typeface="FangSong"/>
        </a:defRPr>
      </a:lvl4pPr>
      <a:lvl5pPr marL="1828800" lvl="4" algn="l" defTabSz="914400">
        <a:defRPr sz="1800" kern="1200">
          <a:solidFill>
            <a:schemeClr val="tx1"/>
          </a:solidFill>
          <a:latin typeface="Times New Roman"/>
          <a:ea typeface="FangSong"/>
        </a:defRPr>
      </a:lvl5pPr>
      <a:lvl6pPr marL="2286000" lvl="5" algn="l" defTabSz="914400">
        <a:defRPr sz="1800" kern="1200">
          <a:solidFill>
            <a:schemeClr val="tx1"/>
          </a:solidFill>
          <a:latin typeface="Times New Roman"/>
          <a:ea typeface="FangSong"/>
        </a:defRPr>
      </a:lvl6pPr>
      <a:lvl7pPr marL="2743200" lvl="6" algn="l" defTabSz="914400">
        <a:defRPr sz="1800" kern="1200">
          <a:solidFill>
            <a:schemeClr val="tx1"/>
          </a:solidFill>
          <a:latin typeface="Times New Roman"/>
          <a:ea typeface="FangSong"/>
        </a:defRPr>
      </a:lvl7pPr>
      <a:lvl8pPr marL="3200400" lvl="7" algn="l" defTabSz="914400">
        <a:defRPr sz="1800" kern="1200">
          <a:solidFill>
            <a:schemeClr val="tx1"/>
          </a:solidFill>
          <a:latin typeface="Times New Roman"/>
          <a:ea typeface="FangSong"/>
        </a:defRPr>
      </a:lvl8pPr>
      <a:lvl9pPr marL="3657600" lvl="8" algn="l" defTabSz="914400">
        <a:defRPr sz="1800" kern="1200">
          <a:solidFill>
            <a:schemeClr val="tx1"/>
          </a:solidFill>
          <a:latin typeface="Times New Roman"/>
          <a:ea typeface="FangSong"/>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14A599"/>
        </a:solidFill>
        <a:effectLst/>
      </p:bgPr>
    </p:bg>
    <p:spTree>
      <p:nvGrpSpPr>
        <p:cNvPr id="1" name=""/>
        <p:cNvGrpSpPr/>
        <p:nvPr/>
      </p:nvGrpSpPr>
      <p:grpSpPr>
        <a:xfrm>
          <a:off x="0" y="0"/>
          <a:ext cx="0" cy="0"/>
          <a:chOff x="0" y="0"/>
          <a:chExt cx="0" cy="0"/>
        </a:xfrm>
      </p:grpSpPr>
      <p:sp>
        <p:nvSpPr>
          <p:cNvPr id="7" name="Rectangle 6"/>
          <p:cNvSpPr/>
          <p:nvPr/>
        </p:nvSpPr>
        <p:spPr>
          <a:xfrm>
            <a:off x="0" y="49426"/>
            <a:ext cx="12192000" cy="6434250"/>
          </a:xfrm>
          <a:prstGeom prst="rect">
            <a:avLst/>
          </a:prstGeom>
          <a:solidFill>
            <a:schemeClr val="tx1"/>
          </a:solidFill>
          <a:ln>
            <a:noFill/>
          </a:ln>
        </p:spPr>
        <p:txBody>
          <a:bodyPr anchor="ctr"/>
          <a:lstStyle/>
          <a:p>
            <a:pPr algn="ctr"/>
            <a:endParaRPr lang="en-US" altLang="en-US" sz="1800">
              <a:solidFill>
                <a:schemeClr val="lt1"/>
              </a:solidFill>
            </a:endParaRPr>
          </a:p>
        </p:txBody>
      </p:sp>
      <p:sp>
        <p:nvSpPr>
          <p:cNvPr id="2" name="Title Placeholder 1"/>
          <p:cNvSpPr>
            <a:spLocks noGrp="1"/>
          </p:cNvSpPr>
          <p:nvPr>
            <p:ph type="title"/>
          </p:nvPr>
        </p:nvSpPr>
        <p:spPr>
          <a:xfrm>
            <a:off x="200628" y="77719"/>
            <a:ext cx="11760000" cy="924604"/>
          </a:xfrm>
          <a:prstGeom prst="rect">
            <a:avLst/>
          </a:prstGeom>
        </p:spPr>
        <p:txBody>
          <a:bodyPr vert="horz" lIns="91440" tIns="45720" rIns="91440" bIns="45720" anchor="ctr">
            <a:normAutofit/>
          </a:bodyPr>
          <a:lstStyle/>
          <a:p>
            <a:r>
              <a:rPr lang="zh-CN" altLang="zh-CN"/>
              <a:t>单击此处编辑母版标题样式</a:t>
            </a:r>
            <a:endParaRPr lang="en-US" altLang="en-US"/>
          </a:p>
        </p:txBody>
      </p:sp>
      <p:sp>
        <p:nvSpPr>
          <p:cNvPr id="4" name="Date Placeholder 3"/>
          <p:cNvSpPr>
            <a:spLocks noGrp="1"/>
          </p:cNvSpPr>
          <p:nvPr>
            <p:ph type="dt" idx="2"/>
          </p:nvPr>
        </p:nvSpPr>
        <p:spPr>
          <a:xfrm>
            <a:off x="200628" y="6483677"/>
            <a:ext cx="4444199" cy="365125"/>
          </a:xfrm>
          <a:prstGeom prst="rect">
            <a:avLst/>
          </a:prstGeom>
        </p:spPr>
        <p:txBody>
          <a:bodyPr vert="horz" lIns="91440" tIns="45720" rIns="91440" bIns="45720" anchor="ctr"/>
          <a:lstStyle>
            <a:lvl1pPr lvl="0" algn="l">
              <a:defRPr sz="1200">
                <a:solidFill>
                  <a:schemeClr val="tx1">
                    <a:tint val="75000"/>
                  </a:schemeClr>
                </a:solidFill>
              </a:defRPr>
            </a:lvl1pPr>
          </a:lstStyle>
          <a:p>
            <a:r>
              <a:rPr lang="en-US" altLang="en-US"/>
              <a:t>Presenter Name &amp; Date of Presentation</a:t>
            </a:r>
          </a:p>
        </p:txBody>
      </p:sp>
      <p:sp>
        <p:nvSpPr>
          <p:cNvPr id="5" name="Footer Placeholder 4"/>
          <p:cNvSpPr>
            <a:spLocks noGrp="1"/>
          </p:cNvSpPr>
          <p:nvPr>
            <p:ph type="ftr" idx="3"/>
          </p:nvPr>
        </p:nvSpPr>
        <p:spPr>
          <a:xfrm>
            <a:off x="4644828" y="6483677"/>
            <a:ext cx="2902344" cy="365125"/>
          </a:xfrm>
          <a:prstGeom prst="rect">
            <a:avLst/>
          </a:prstGeom>
        </p:spPr>
        <p:txBody>
          <a:bodyPr vert="horz" lIns="91440" tIns="45720" rIns="91440" bIns="45720" anchor="ctr"/>
          <a:lstStyle>
            <a:lvl1pPr lvl="0" algn="ctr">
              <a:defRPr sz="1200">
                <a:solidFill>
                  <a:schemeClr val="tx1">
                    <a:tint val="75000"/>
                  </a:schemeClr>
                </a:solidFill>
              </a:defRPr>
            </a:lvl1pPr>
          </a:lstStyle>
          <a:p>
            <a:r>
              <a:rPr lang="en-US" altLang="en-US"/>
              <a:t>Title of Your Presentation</a:t>
            </a:r>
          </a:p>
        </p:txBody>
      </p:sp>
      <p:sp>
        <p:nvSpPr>
          <p:cNvPr id="6" name="Slide Number Placeholder 5"/>
          <p:cNvSpPr>
            <a:spLocks noGrp="1"/>
          </p:cNvSpPr>
          <p:nvPr>
            <p:ph type="sldNum" idx="4"/>
          </p:nvPr>
        </p:nvSpPr>
        <p:spPr>
          <a:xfrm>
            <a:off x="7547172" y="6483677"/>
            <a:ext cx="4413455" cy="365125"/>
          </a:xfrm>
          <a:prstGeom prst="rect">
            <a:avLst/>
          </a:prstGeom>
        </p:spPr>
        <p:txBody>
          <a:bodyPr vert="horz" lIns="91440" tIns="45720" rIns="91440" bIns="45720" anchor="ctr"/>
          <a:lstStyle>
            <a:lvl1pPr lvl="0" algn="r">
              <a:defRPr sz="1200">
                <a:solidFill>
                  <a:schemeClr val="tx1">
                    <a:tint val="75000"/>
                  </a:schemeClr>
                </a:solidFill>
              </a:defRPr>
            </a:lvl1pPr>
          </a:lstStyle>
          <a:p>
            <a:fld id="{715F5C2B-B00F-4B20-B487-873554C120EC}" type="slidenum">
              <a:rPr lang="en-US" altLang="en-US"/>
              <a:t>‹#›</a:t>
            </a:fld>
            <a:endParaRPr lang="en-US" altLang="en-US"/>
          </a:p>
        </p:txBody>
      </p:sp>
      <p:sp>
        <p:nvSpPr>
          <p:cNvPr id="3" name="Text Placeholder 2"/>
          <p:cNvSpPr>
            <a:spLocks noGrp="1"/>
          </p:cNvSpPr>
          <p:nvPr>
            <p:ph type="body" idx="1"/>
          </p:nvPr>
        </p:nvSpPr>
        <p:spPr>
          <a:xfrm>
            <a:off x="200628" y="1570697"/>
            <a:ext cx="11760000" cy="4860000"/>
          </a:xfrm>
          <a:prstGeom prst="rect">
            <a:avLst/>
          </a:prstGeom>
        </p:spPr>
        <p:txBody>
          <a:bodyPr vert="horz" lIns="91440" tIns="45720" rIns="91440" bIns="45720">
            <a:norm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TextBox 9"/>
          <p:cNvSpPr txBox="1"/>
          <p:nvPr/>
        </p:nvSpPr>
        <p:spPr>
          <a:xfrm>
            <a:off x="200627" y="6196117"/>
            <a:ext cx="1346844" cy="307777"/>
          </a:xfrm>
          <a:prstGeom prst="rect">
            <a:avLst/>
          </a:prstGeom>
          <a:noFill/>
        </p:spPr>
        <p:txBody>
          <a:bodyPr wrap="none">
            <a:spAutoFit/>
          </a:bodyPr>
          <a:lstStyle/>
          <a:p>
            <a:r>
              <a:rPr lang="en-US" altLang="en-US" sz="1400" baseline="0">
                <a:solidFill>
                  <a:schemeClr val="bg1"/>
                </a:solidFill>
              </a:rPr>
              <a:t>AncoraSIR.com</a:t>
            </a:r>
          </a:p>
        </p:txBody>
      </p:sp>
      <p:pic>
        <p:nvPicPr>
          <p:cNvPr id="11" name="图片 10"/>
          <p:cNvPicPr>
            <a:picLocks noChangeAspect="1"/>
          </p:cNvPicPr>
          <p:nvPr/>
        </p:nvPicPr>
        <p:blipFill>
          <a:blip r:embed="rId13"/>
          <a:stretch/>
        </p:blipFill>
        <p:spPr>
          <a:xfrm>
            <a:off x="11421687" y="5511706"/>
            <a:ext cx="538940" cy="918992"/>
          </a:xfrm>
          <a:prstGeom prst="rect">
            <a:avLst/>
          </a:prstGeom>
        </p:spPr>
      </p:pic>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lvl="0" algn="ctr" defTabSz="914400">
        <a:lnSpc>
          <a:spcPct val="90000"/>
        </a:lnSpc>
        <a:spcBef>
          <a:spcPct val="0"/>
        </a:spcBef>
        <a:buNone/>
        <a:defRPr sz="4400" kern="1200">
          <a:solidFill>
            <a:schemeClr val="bg1"/>
          </a:solidFill>
          <a:latin typeface="Times New Roman"/>
          <a:ea typeface="FangSong"/>
        </a:defRPr>
      </a:lvl1pPr>
    </p:titleStyle>
    <p:bodyStyle>
      <a:lvl1pPr marL="228600" lvl="0" indent="-228600" algn="l" defTabSz="914400">
        <a:lnSpc>
          <a:spcPct val="90000"/>
        </a:lnSpc>
        <a:spcBef>
          <a:spcPts val="1000"/>
        </a:spcBef>
        <a:buFont typeface="Arial" charset="0"/>
        <a:buChar char="•"/>
        <a:defRPr sz="2800" kern="1200">
          <a:solidFill>
            <a:schemeClr val="bg1"/>
          </a:solidFill>
          <a:latin typeface="Times New Roman"/>
          <a:ea typeface="FangSong"/>
        </a:defRPr>
      </a:lvl1pPr>
      <a:lvl2pPr marL="685800" lvl="1" indent="-228600" algn="l" defTabSz="914400">
        <a:lnSpc>
          <a:spcPct val="90000"/>
        </a:lnSpc>
        <a:spcBef>
          <a:spcPts val="500"/>
        </a:spcBef>
        <a:buFont typeface="Arial" charset="0"/>
        <a:buChar char="•"/>
        <a:defRPr sz="2400" kern="1200">
          <a:solidFill>
            <a:schemeClr val="bg1"/>
          </a:solidFill>
          <a:latin typeface="Times New Roman"/>
          <a:ea typeface="FangSong"/>
        </a:defRPr>
      </a:lvl2pPr>
      <a:lvl3pPr marL="1143000" lvl="2" indent="-228600" algn="l" defTabSz="914400">
        <a:lnSpc>
          <a:spcPct val="90000"/>
        </a:lnSpc>
        <a:spcBef>
          <a:spcPts val="500"/>
        </a:spcBef>
        <a:buFont typeface="Arial" charset="0"/>
        <a:buChar char="•"/>
        <a:defRPr sz="2000" kern="1200">
          <a:solidFill>
            <a:schemeClr val="bg1"/>
          </a:solidFill>
          <a:latin typeface="Times New Roman"/>
          <a:ea typeface="FangSong"/>
        </a:defRPr>
      </a:lvl3pPr>
      <a:lvl4pPr marL="1600200" lvl="3" indent="-228600" algn="l" defTabSz="914400">
        <a:lnSpc>
          <a:spcPct val="90000"/>
        </a:lnSpc>
        <a:spcBef>
          <a:spcPts val="500"/>
        </a:spcBef>
        <a:buFont typeface="Arial" charset="0"/>
        <a:buChar char="•"/>
        <a:defRPr sz="1800" kern="1200">
          <a:solidFill>
            <a:schemeClr val="bg1"/>
          </a:solidFill>
          <a:latin typeface="Times New Roman"/>
          <a:ea typeface="FangSong"/>
        </a:defRPr>
      </a:lvl4pPr>
      <a:lvl5pPr marL="2057400" lvl="4" indent="-228600" algn="l" defTabSz="914400">
        <a:lnSpc>
          <a:spcPct val="90000"/>
        </a:lnSpc>
        <a:spcBef>
          <a:spcPts val="500"/>
        </a:spcBef>
        <a:buFont typeface="Arial" charset="0"/>
        <a:buChar char="•"/>
        <a:defRPr sz="1800" kern="1200">
          <a:solidFill>
            <a:schemeClr val="bg1"/>
          </a:solidFill>
          <a:latin typeface="Times New Roman"/>
          <a:ea typeface="FangSong"/>
        </a:defRPr>
      </a:lvl5pPr>
      <a:lvl6pPr marL="2514600" lvl="5" indent="-228600" algn="l" defTabSz="914400">
        <a:lnSpc>
          <a:spcPct val="90000"/>
        </a:lnSpc>
        <a:spcBef>
          <a:spcPts val="500"/>
        </a:spcBef>
        <a:buFont typeface="Arial" charset="0"/>
        <a:buChar char="•"/>
        <a:defRPr sz="1800" kern="1200">
          <a:solidFill>
            <a:schemeClr val="tx1"/>
          </a:solidFill>
          <a:latin typeface="Times New Roman"/>
          <a:ea typeface="FangSong"/>
        </a:defRPr>
      </a:lvl6pPr>
      <a:lvl7pPr marL="2971800" lvl="6" indent="-228600" algn="l" defTabSz="914400">
        <a:lnSpc>
          <a:spcPct val="90000"/>
        </a:lnSpc>
        <a:spcBef>
          <a:spcPts val="500"/>
        </a:spcBef>
        <a:buFont typeface="Arial" charset="0"/>
        <a:buChar char="•"/>
        <a:defRPr sz="1800" kern="1200">
          <a:solidFill>
            <a:schemeClr val="tx1"/>
          </a:solidFill>
          <a:latin typeface="Times New Roman"/>
          <a:ea typeface="FangSong"/>
        </a:defRPr>
      </a:lvl7pPr>
      <a:lvl8pPr marL="3429000" lvl="7" indent="-228600" algn="l" defTabSz="914400">
        <a:lnSpc>
          <a:spcPct val="90000"/>
        </a:lnSpc>
        <a:spcBef>
          <a:spcPts val="500"/>
        </a:spcBef>
        <a:buFont typeface="Arial" charset="0"/>
        <a:buChar char="•"/>
        <a:defRPr sz="1800" kern="1200">
          <a:solidFill>
            <a:schemeClr val="tx1"/>
          </a:solidFill>
          <a:latin typeface="Times New Roman"/>
          <a:ea typeface="FangSong"/>
        </a:defRPr>
      </a:lvl8pPr>
      <a:lvl9pPr marL="3886200" lvl="8" indent="-228600" algn="l" defTabSz="914400">
        <a:lnSpc>
          <a:spcPct val="90000"/>
        </a:lnSpc>
        <a:spcBef>
          <a:spcPts val="500"/>
        </a:spcBef>
        <a:buFont typeface="Arial" charset="0"/>
        <a:buChar char="•"/>
        <a:defRPr sz="1800" kern="1200">
          <a:solidFill>
            <a:schemeClr val="tx1"/>
          </a:solidFill>
          <a:latin typeface="Times New Roman"/>
          <a:ea typeface="FangSong"/>
        </a:defRPr>
      </a:lvl9pPr>
    </p:bodyStyle>
    <p:otherStyle>
      <a:lvl1pPr marL="0" lvl="0" algn="l" defTabSz="914400">
        <a:defRPr sz="1800" kern="1200">
          <a:solidFill>
            <a:schemeClr val="tx1"/>
          </a:solidFill>
          <a:latin typeface="Times New Roman"/>
          <a:ea typeface="FangSong"/>
        </a:defRPr>
      </a:lvl1pPr>
      <a:lvl2pPr marL="457200" lvl="1" algn="l" defTabSz="914400">
        <a:defRPr sz="1800" kern="1200">
          <a:solidFill>
            <a:schemeClr val="tx1"/>
          </a:solidFill>
          <a:latin typeface="Times New Roman"/>
          <a:ea typeface="FangSong"/>
        </a:defRPr>
      </a:lvl2pPr>
      <a:lvl3pPr marL="914400" lvl="2" algn="l" defTabSz="914400">
        <a:defRPr sz="1800" kern="1200">
          <a:solidFill>
            <a:schemeClr val="tx1"/>
          </a:solidFill>
          <a:latin typeface="Times New Roman"/>
          <a:ea typeface="FangSong"/>
        </a:defRPr>
      </a:lvl3pPr>
      <a:lvl4pPr marL="1371600" lvl="3" algn="l" defTabSz="914400">
        <a:defRPr sz="1800" kern="1200">
          <a:solidFill>
            <a:schemeClr val="tx1"/>
          </a:solidFill>
          <a:latin typeface="Times New Roman"/>
          <a:ea typeface="FangSong"/>
        </a:defRPr>
      </a:lvl4pPr>
      <a:lvl5pPr marL="1828800" lvl="4" algn="l" defTabSz="914400">
        <a:defRPr sz="1800" kern="1200">
          <a:solidFill>
            <a:schemeClr val="tx1"/>
          </a:solidFill>
          <a:latin typeface="Times New Roman"/>
          <a:ea typeface="FangSong"/>
        </a:defRPr>
      </a:lvl5pPr>
      <a:lvl6pPr marL="2286000" lvl="5" algn="l" defTabSz="914400">
        <a:defRPr sz="1800" kern="1200">
          <a:solidFill>
            <a:schemeClr val="tx1"/>
          </a:solidFill>
          <a:latin typeface="Times New Roman"/>
          <a:ea typeface="FangSong"/>
        </a:defRPr>
      </a:lvl6pPr>
      <a:lvl7pPr marL="2743200" lvl="6" algn="l" defTabSz="914400">
        <a:defRPr sz="1800" kern="1200">
          <a:solidFill>
            <a:schemeClr val="tx1"/>
          </a:solidFill>
          <a:latin typeface="Times New Roman"/>
          <a:ea typeface="FangSong"/>
        </a:defRPr>
      </a:lvl7pPr>
      <a:lvl8pPr marL="3200400" lvl="7" algn="l" defTabSz="914400">
        <a:defRPr sz="1800" kern="1200">
          <a:solidFill>
            <a:schemeClr val="tx1"/>
          </a:solidFill>
          <a:latin typeface="Times New Roman"/>
          <a:ea typeface="FangSong"/>
        </a:defRPr>
      </a:lvl8pPr>
      <a:lvl9pPr marL="3657600" lvl="8" algn="l" defTabSz="914400">
        <a:defRPr sz="1800" kern="1200">
          <a:solidFill>
            <a:schemeClr val="tx1"/>
          </a:solidFill>
          <a:latin typeface="Times New Roman"/>
          <a:ea typeface="FangSong"/>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14A599"/>
        </a:solidFill>
        <a:effectLst/>
      </p:bgPr>
    </p:bg>
    <p:spTree>
      <p:nvGrpSpPr>
        <p:cNvPr id="1" name=""/>
        <p:cNvGrpSpPr/>
        <p:nvPr/>
      </p:nvGrpSpPr>
      <p:grpSpPr>
        <a:xfrm>
          <a:off x="0" y="0"/>
          <a:ext cx="0" cy="0"/>
          <a:chOff x="0" y="0"/>
          <a:chExt cx="0" cy="0"/>
        </a:xfrm>
      </p:grpSpPr>
      <p:sp>
        <p:nvSpPr>
          <p:cNvPr id="7" name="Rectangle 6"/>
          <p:cNvSpPr/>
          <p:nvPr/>
        </p:nvSpPr>
        <p:spPr>
          <a:xfrm>
            <a:off x="0" y="49426"/>
            <a:ext cx="12192000" cy="6434250"/>
          </a:xfrm>
          <a:prstGeom prst="rect">
            <a:avLst/>
          </a:prstGeom>
          <a:solidFill>
            <a:schemeClr val="tx1"/>
          </a:solidFill>
          <a:ln>
            <a:noFill/>
          </a:ln>
        </p:spPr>
        <p:txBody>
          <a:bodyPr anchor="ctr"/>
          <a:lstStyle/>
          <a:p>
            <a:pPr algn="ctr"/>
            <a:endParaRPr lang="en-US" altLang="en-US" sz="1800">
              <a:solidFill>
                <a:schemeClr val="lt1"/>
              </a:solidFill>
            </a:endParaRPr>
          </a:p>
        </p:txBody>
      </p:sp>
      <p:sp>
        <p:nvSpPr>
          <p:cNvPr id="2" name="Title Placeholder 1"/>
          <p:cNvSpPr>
            <a:spLocks noGrp="1"/>
          </p:cNvSpPr>
          <p:nvPr>
            <p:ph type="title"/>
          </p:nvPr>
        </p:nvSpPr>
        <p:spPr>
          <a:xfrm>
            <a:off x="200628" y="77719"/>
            <a:ext cx="11760000" cy="924604"/>
          </a:xfrm>
          <a:prstGeom prst="rect">
            <a:avLst/>
          </a:prstGeom>
        </p:spPr>
        <p:txBody>
          <a:bodyPr vert="horz" lIns="91440" tIns="45720" rIns="91440" bIns="45720" anchor="ctr">
            <a:normAutofit/>
          </a:bodyPr>
          <a:lstStyle/>
          <a:p>
            <a:r>
              <a:rPr lang="zh-CN" altLang="zh-CN"/>
              <a:t>单击此处编辑母版标题样式</a:t>
            </a:r>
            <a:endParaRPr lang="en-US" altLang="en-US"/>
          </a:p>
        </p:txBody>
      </p:sp>
      <p:sp>
        <p:nvSpPr>
          <p:cNvPr id="4" name="Date Placeholder 3"/>
          <p:cNvSpPr>
            <a:spLocks noGrp="1"/>
          </p:cNvSpPr>
          <p:nvPr>
            <p:ph type="dt" idx="2"/>
          </p:nvPr>
        </p:nvSpPr>
        <p:spPr>
          <a:xfrm>
            <a:off x="200628" y="6483677"/>
            <a:ext cx="4444199" cy="365125"/>
          </a:xfrm>
          <a:prstGeom prst="rect">
            <a:avLst/>
          </a:prstGeom>
        </p:spPr>
        <p:txBody>
          <a:bodyPr vert="horz" lIns="91440" tIns="45720" rIns="91440" bIns="45720" anchor="ctr"/>
          <a:lstStyle>
            <a:lvl1pPr lvl="0" algn="l">
              <a:defRPr sz="1200">
                <a:solidFill>
                  <a:schemeClr val="tx1">
                    <a:tint val="75000"/>
                  </a:schemeClr>
                </a:solidFill>
              </a:defRPr>
            </a:lvl1pPr>
          </a:lstStyle>
          <a:p>
            <a:r>
              <a:rPr lang="en-US" altLang="en-US"/>
              <a:t>Presenter Name &amp; Date of Presentation</a:t>
            </a:r>
          </a:p>
        </p:txBody>
      </p:sp>
      <p:sp>
        <p:nvSpPr>
          <p:cNvPr id="5" name="Footer Placeholder 4"/>
          <p:cNvSpPr>
            <a:spLocks noGrp="1"/>
          </p:cNvSpPr>
          <p:nvPr>
            <p:ph type="ftr" idx="3"/>
          </p:nvPr>
        </p:nvSpPr>
        <p:spPr>
          <a:xfrm>
            <a:off x="4644828" y="6483677"/>
            <a:ext cx="2902344" cy="365125"/>
          </a:xfrm>
          <a:prstGeom prst="rect">
            <a:avLst/>
          </a:prstGeom>
        </p:spPr>
        <p:txBody>
          <a:bodyPr vert="horz" lIns="91440" tIns="45720" rIns="91440" bIns="45720" anchor="ctr"/>
          <a:lstStyle>
            <a:lvl1pPr lvl="0" algn="ctr">
              <a:defRPr sz="1200">
                <a:solidFill>
                  <a:schemeClr val="tx1">
                    <a:tint val="75000"/>
                  </a:schemeClr>
                </a:solidFill>
              </a:defRPr>
            </a:lvl1pPr>
          </a:lstStyle>
          <a:p>
            <a:r>
              <a:rPr lang="en-US" altLang="en-US"/>
              <a:t>Title of Your Presentation</a:t>
            </a:r>
          </a:p>
        </p:txBody>
      </p:sp>
      <p:sp>
        <p:nvSpPr>
          <p:cNvPr id="6" name="Slide Number Placeholder 5"/>
          <p:cNvSpPr>
            <a:spLocks noGrp="1"/>
          </p:cNvSpPr>
          <p:nvPr>
            <p:ph type="sldNum" idx="4"/>
          </p:nvPr>
        </p:nvSpPr>
        <p:spPr>
          <a:xfrm>
            <a:off x="7547172" y="6483677"/>
            <a:ext cx="4413455" cy="365125"/>
          </a:xfrm>
          <a:prstGeom prst="rect">
            <a:avLst/>
          </a:prstGeom>
        </p:spPr>
        <p:txBody>
          <a:bodyPr vert="horz" lIns="91440" tIns="45720" rIns="91440" bIns="45720" anchor="ctr"/>
          <a:lstStyle>
            <a:lvl1pPr lvl="0" algn="r">
              <a:defRPr sz="1200">
                <a:solidFill>
                  <a:schemeClr val="tx1">
                    <a:tint val="75000"/>
                  </a:schemeClr>
                </a:solidFill>
              </a:defRPr>
            </a:lvl1pPr>
          </a:lstStyle>
          <a:p>
            <a:fld id="{BB03DAEF-4781-4380-AFC0-87AD1FF492C2}" type="slidenum">
              <a:rPr lang="en-US" altLang="en-US"/>
              <a:t>‹#›</a:t>
            </a:fld>
            <a:endParaRPr lang="en-US" altLang="en-US"/>
          </a:p>
        </p:txBody>
      </p:sp>
      <p:sp>
        <p:nvSpPr>
          <p:cNvPr id="3" name="Text Placeholder 2"/>
          <p:cNvSpPr>
            <a:spLocks noGrp="1"/>
          </p:cNvSpPr>
          <p:nvPr>
            <p:ph type="body" idx="1"/>
          </p:nvPr>
        </p:nvSpPr>
        <p:spPr>
          <a:xfrm>
            <a:off x="200628" y="1570697"/>
            <a:ext cx="11760000" cy="4860000"/>
          </a:xfrm>
          <a:prstGeom prst="rect">
            <a:avLst/>
          </a:prstGeom>
        </p:spPr>
        <p:txBody>
          <a:bodyPr vert="horz" lIns="91440" tIns="45720" rIns="91440" bIns="45720">
            <a:norm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TextBox 9"/>
          <p:cNvSpPr txBox="1"/>
          <p:nvPr/>
        </p:nvSpPr>
        <p:spPr>
          <a:xfrm>
            <a:off x="200627" y="6196117"/>
            <a:ext cx="1346844" cy="307777"/>
          </a:xfrm>
          <a:prstGeom prst="rect">
            <a:avLst/>
          </a:prstGeom>
          <a:noFill/>
        </p:spPr>
        <p:txBody>
          <a:bodyPr wrap="none">
            <a:spAutoFit/>
          </a:bodyPr>
          <a:lstStyle/>
          <a:p>
            <a:r>
              <a:rPr lang="en-US" altLang="en-US" sz="1400" baseline="0">
                <a:solidFill>
                  <a:schemeClr val="bg1"/>
                </a:solidFill>
              </a:rPr>
              <a:t>AncoraSIR.com</a:t>
            </a:r>
          </a:p>
        </p:txBody>
      </p:sp>
      <p:pic>
        <p:nvPicPr>
          <p:cNvPr id="11" name="图片 10"/>
          <p:cNvPicPr>
            <a:picLocks noChangeAspect="1"/>
          </p:cNvPicPr>
          <p:nvPr/>
        </p:nvPicPr>
        <p:blipFill>
          <a:blip r:embed="rId13"/>
          <a:stretch/>
        </p:blipFill>
        <p:spPr>
          <a:xfrm>
            <a:off x="11421687" y="5511706"/>
            <a:ext cx="538940" cy="918992"/>
          </a:xfrm>
          <a:prstGeom prst="rect">
            <a:avLst/>
          </a:prstGeom>
        </p:spPr>
      </p:pic>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p:txStyles>
    <p:titleStyle>
      <a:lvl1pPr lvl="0" algn="ctr" defTabSz="914400">
        <a:lnSpc>
          <a:spcPct val="90000"/>
        </a:lnSpc>
        <a:spcBef>
          <a:spcPct val="0"/>
        </a:spcBef>
        <a:buNone/>
        <a:defRPr sz="4400" kern="1200">
          <a:solidFill>
            <a:schemeClr val="bg1"/>
          </a:solidFill>
          <a:latin typeface="Times New Roman"/>
          <a:ea typeface="FangSong"/>
        </a:defRPr>
      </a:lvl1pPr>
    </p:titleStyle>
    <p:bodyStyle>
      <a:lvl1pPr marL="228600" lvl="0" indent="-228600" algn="l" defTabSz="914400">
        <a:lnSpc>
          <a:spcPct val="90000"/>
        </a:lnSpc>
        <a:spcBef>
          <a:spcPts val="1000"/>
        </a:spcBef>
        <a:buFont typeface="Arial" charset="0"/>
        <a:buChar char="•"/>
        <a:defRPr sz="2800" kern="1200">
          <a:solidFill>
            <a:schemeClr val="bg1"/>
          </a:solidFill>
          <a:latin typeface="Times New Roman"/>
          <a:ea typeface="FangSong"/>
        </a:defRPr>
      </a:lvl1pPr>
      <a:lvl2pPr marL="685800" lvl="1" indent="-228600" algn="l" defTabSz="914400">
        <a:lnSpc>
          <a:spcPct val="90000"/>
        </a:lnSpc>
        <a:spcBef>
          <a:spcPts val="500"/>
        </a:spcBef>
        <a:buFont typeface="Arial" charset="0"/>
        <a:buChar char="•"/>
        <a:defRPr sz="2400" kern="1200">
          <a:solidFill>
            <a:schemeClr val="bg1"/>
          </a:solidFill>
          <a:latin typeface="Times New Roman"/>
          <a:ea typeface="FangSong"/>
        </a:defRPr>
      </a:lvl2pPr>
      <a:lvl3pPr marL="1143000" lvl="2" indent="-228600" algn="l" defTabSz="914400">
        <a:lnSpc>
          <a:spcPct val="90000"/>
        </a:lnSpc>
        <a:spcBef>
          <a:spcPts val="500"/>
        </a:spcBef>
        <a:buFont typeface="Arial" charset="0"/>
        <a:buChar char="•"/>
        <a:defRPr sz="2000" kern="1200">
          <a:solidFill>
            <a:schemeClr val="bg1"/>
          </a:solidFill>
          <a:latin typeface="Times New Roman"/>
          <a:ea typeface="FangSong"/>
        </a:defRPr>
      </a:lvl3pPr>
      <a:lvl4pPr marL="1600200" lvl="3" indent="-228600" algn="l" defTabSz="914400">
        <a:lnSpc>
          <a:spcPct val="90000"/>
        </a:lnSpc>
        <a:spcBef>
          <a:spcPts val="500"/>
        </a:spcBef>
        <a:buFont typeface="Arial" charset="0"/>
        <a:buChar char="•"/>
        <a:defRPr sz="1800" kern="1200">
          <a:solidFill>
            <a:schemeClr val="bg1"/>
          </a:solidFill>
          <a:latin typeface="Times New Roman"/>
          <a:ea typeface="FangSong"/>
        </a:defRPr>
      </a:lvl4pPr>
      <a:lvl5pPr marL="2057400" lvl="4" indent="-228600" algn="l" defTabSz="914400">
        <a:lnSpc>
          <a:spcPct val="90000"/>
        </a:lnSpc>
        <a:spcBef>
          <a:spcPts val="500"/>
        </a:spcBef>
        <a:buFont typeface="Arial" charset="0"/>
        <a:buChar char="•"/>
        <a:defRPr sz="1800" kern="1200">
          <a:solidFill>
            <a:schemeClr val="bg1"/>
          </a:solidFill>
          <a:latin typeface="Times New Roman"/>
          <a:ea typeface="FangSong"/>
        </a:defRPr>
      </a:lvl5pPr>
      <a:lvl6pPr marL="2514600" lvl="5" indent="-228600" algn="l" defTabSz="914400">
        <a:lnSpc>
          <a:spcPct val="90000"/>
        </a:lnSpc>
        <a:spcBef>
          <a:spcPts val="500"/>
        </a:spcBef>
        <a:buFont typeface="Arial" charset="0"/>
        <a:buChar char="•"/>
        <a:defRPr sz="1800" kern="1200">
          <a:solidFill>
            <a:schemeClr val="tx1"/>
          </a:solidFill>
          <a:latin typeface="Times New Roman"/>
          <a:ea typeface="FangSong"/>
        </a:defRPr>
      </a:lvl6pPr>
      <a:lvl7pPr marL="2971800" lvl="6" indent="-228600" algn="l" defTabSz="914400">
        <a:lnSpc>
          <a:spcPct val="90000"/>
        </a:lnSpc>
        <a:spcBef>
          <a:spcPts val="500"/>
        </a:spcBef>
        <a:buFont typeface="Arial" charset="0"/>
        <a:buChar char="•"/>
        <a:defRPr sz="1800" kern="1200">
          <a:solidFill>
            <a:schemeClr val="tx1"/>
          </a:solidFill>
          <a:latin typeface="Times New Roman"/>
          <a:ea typeface="FangSong"/>
        </a:defRPr>
      </a:lvl7pPr>
      <a:lvl8pPr marL="3429000" lvl="7" indent="-228600" algn="l" defTabSz="914400">
        <a:lnSpc>
          <a:spcPct val="90000"/>
        </a:lnSpc>
        <a:spcBef>
          <a:spcPts val="500"/>
        </a:spcBef>
        <a:buFont typeface="Arial" charset="0"/>
        <a:buChar char="•"/>
        <a:defRPr sz="1800" kern="1200">
          <a:solidFill>
            <a:schemeClr val="tx1"/>
          </a:solidFill>
          <a:latin typeface="Times New Roman"/>
          <a:ea typeface="FangSong"/>
        </a:defRPr>
      </a:lvl8pPr>
      <a:lvl9pPr marL="3886200" lvl="8" indent="-228600" algn="l" defTabSz="914400">
        <a:lnSpc>
          <a:spcPct val="90000"/>
        </a:lnSpc>
        <a:spcBef>
          <a:spcPts val="500"/>
        </a:spcBef>
        <a:buFont typeface="Arial" charset="0"/>
        <a:buChar char="•"/>
        <a:defRPr sz="1800" kern="1200">
          <a:solidFill>
            <a:schemeClr val="tx1"/>
          </a:solidFill>
          <a:latin typeface="Times New Roman"/>
          <a:ea typeface="FangSong"/>
        </a:defRPr>
      </a:lvl9pPr>
    </p:bodyStyle>
    <p:otherStyle>
      <a:lvl1pPr marL="0" lvl="0" algn="l" defTabSz="914400">
        <a:defRPr sz="1800" kern="1200">
          <a:solidFill>
            <a:schemeClr val="tx1"/>
          </a:solidFill>
          <a:latin typeface="Times New Roman"/>
          <a:ea typeface="FangSong"/>
        </a:defRPr>
      </a:lvl1pPr>
      <a:lvl2pPr marL="457200" lvl="1" algn="l" defTabSz="914400">
        <a:defRPr sz="1800" kern="1200">
          <a:solidFill>
            <a:schemeClr val="tx1"/>
          </a:solidFill>
          <a:latin typeface="Times New Roman"/>
          <a:ea typeface="FangSong"/>
        </a:defRPr>
      </a:lvl2pPr>
      <a:lvl3pPr marL="914400" lvl="2" algn="l" defTabSz="914400">
        <a:defRPr sz="1800" kern="1200">
          <a:solidFill>
            <a:schemeClr val="tx1"/>
          </a:solidFill>
          <a:latin typeface="Times New Roman"/>
          <a:ea typeface="FangSong"/>
        </a:defRPr>
      </a:lvl3pPr>
      <a:lvl4pPr marL="1371600" lvl="3" algn="l" defTabSz="914400">
        <a:defRPr sz="1800" kern="1200">
          <a:solidFill>
            <a:schemeClr val="tx1"/>
          </a:solidFill>
          <a:latin typeface="Times New Roman"/>
          <a:ea typeface="FangSong"/>
        </a:defRPr>
      </a:lvl4pPr>
      <a:lvl5pPr marL="1828800" lvl="4" algn="l" defTabSz="914400">
        <a:defRPr sz="1800" kern="1200">
          <a:solidFill>
            <a:schemeClr val="tx1"/>
          </a:solidFill>
          <a:latin typeface="Times New Roman"/>
          <a:ea typeface="FangSong"/>
        </a:defRPr>
      </a:lvl5pPr>
      <a:lvl6pPr marL="2286000" lvl="5" algn="l" defTabSz="914400">
        <a:defRPr sz="1800" kern="1200">
          <a:solidFill>
            <a:schemeClr val="tx1"/>
          </a:solidFill>
          <a:latin typeface="Times New Roman"/>
          <a:ea typeface="FangSong"/>
        </a:defRPr>
      </a:lvl6pPr>
      <a:lvl7pPr marL="2743200" lvl="6" algn="l" defTabSz="914400">
        <a:defRPr sz="1800" kern="1200">
          <a:solidFill>
            <a:schemeClr val="tx1"/>
          </a:solidFill>
          <a:latin typeface="Times New Roman"/>
          <a:ea typeface="FangSong"/>
        </a:defRPr>
      </a:lvl7pPr>
      <a:lvl8pPr marL="3200400" lvl="7" algn="l" defTabSz="914400">
        <a:defRPr sz="1800" kern="1200">
          <a:solidFill>
            <a:schemeClr val="tx1"/>
          </a:solidFill>
          <a:latin typeface="Times New Roman"/>
          <a:ea typeface="FangSong"/>
        </a:defRPr>
      </a:lvl8pPr>
      <a:lvl9pPr marL="3657600" lvl="8" algn="l" defTabSz="914400">
        <a:defRPr sz="1800" kern="1200">
          <a:solidFill>
            <a:schemeClr val="tx1"/>
          </a:solidFill>
          <a:latin typeface="Times New Roman"/>
          <a:ea typeface="FangSong"/>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14A599"/>
        </a:solidFill>
        <a:effectLst/>
      </p:bgPr>
    </p:bg>
    <p:spTree>
      <p:nvGrpSpPr>
        <p:cNvPr id="1" name=""/>
        <p:cNvGrpSpPr/>
        <p:nvPr/>
      </p:nvGrpSpPr>
      <p:grpSpPr>
        <a:xfrm>
          <a:off x="0" y="0"/>
          <a:ext cx="0" cy="0"/>
          <a:chOff x="0" y="0"/>
          <a:chExt cx="0" cy="0"/>
        </a:xfrm>
      </p:grpSpPr>
      <p:sp>
        <p:nvSpPr>
          <p:cNvPr id="7" name="Rectangle 6"/>
          <p:cNvSpPr/>
          <p:nvPr/>
        </p:nvSpPr>
        <p:spPr>
          <a:xfrm>
            <a:off x="0" y="49426"/>
            <a:ext cx="12192000" cy="6434250"/>
          </a:xfrm>
          <a:prstGeom prst="rect">
            <a:avLst/>
          </a:prstGeom>
          <a:solidFill>
            <a:schemeClr val="tx1"/>
          </a:solidFill>
          <a:ln>
            <a:noFill/>
          </a:ln>
        </p:spPr>
        <p:txBody>
          <a:bodyPr anchor="ctr"/>
          <a:lstStyle/>
          <a:p>
            <a:pPr algn="ctr"/>
            <a:endParaRPr lang="en-US" altLang="en-US" sz="1800">
              <a:solidFill>
                <a:schemeClr val="lt1"/>
              </a:solidFill>
            </a:endParaRPr>
          </a:p>
        </p:txBody>
      </p:sp>
      <p:sp>
        <p:nvSpPr>
          <p:cNvPr id="2" name="Title Placeholder 1"/>
          <p:cNvSpPr>
            <a:spLocks noGrp="1"/>
          </p:cNvSpPr>
          <p:nvPr>
            <p:ph type="title"/>
          </p:nvPr>
        </p:nvSpPr>
        <p:spPr>
          <a:xfrm>
            <a:off x="200628" y="77719"/>
            <a:ext cx="11760000" cy="924604"/>
          </a:xfrm>
          <a:prstGeom prst="rect">
            <a:avLst/>
          </a:prstGeom>
        </p:spPr>
        <p:txBody>
          <a:bodyPr vert="horz" lIns="91440" tIns="45720" rIns="91440" bIns="45720" anchor="ctr">
            <a:normAutofit/>
          </a:bodyPr>
          <a:lstStyle/>
          <a:p>
            <a:r>
              <a:rPr lang="zh-CN" altLang="zh-CN"/>
              <a:t>单击此处编辑母版标题样式</a:t>
            </a:r>
            <a:endParaRPr lang="en-US" altLang="en-US"/>
          </a:p>
        </p:txBody>
      </p:sp>
      <p:sp>
        <p:nvSpPr>
          <p:cNvPr id="4" name="Date Placeholder 3"/>
          <p:cNvSpPr>
            <a:spLocks noGrp="1"/>
          </p:cNvSpPr>
          <p:nvPr>
            <p:ph type="dt" idx="2"/>
          </p:nvPr>
        </p:nvSpPr>
        <p:spPr>
          <a:xfrm>
            <a:off x="200628" y="6483677"/>
            <a:ext cx="4444199" cy="365125"/>
          </a:xfrm>
          <a:prstGeom prst="rect">
            <a:avLst/>
          </a:prstGeom>
        </p:spPr>
        <p:txBody>
          <a:bodyPr vert="horz" lIns="91440" tIns="45720" rIns="91440" bIns="45720" anchor="ctr"/>
          <a:lstStyle>
            <a:lvl1pPr lvl="0" algn="l">
              <a:defRPr sz="1200">
                <a:solidFill>
                  <a:schemeClr val="tx1">
                    <a:tint val="75000"/>
                  </a:schemeClr>
                </a:solidFill>
              </a:defRPr>
            </a:lvl1pPr>
          </a:lstStyle>
          <a:p>
            <a:r>
              <a:rPr lang="en-US" altLang="en-US"/>
              <a:t>Presenter Name &amp; Date of Presentation</a:t>
            </a:r>
          </a:p>
        </p:txBody>
      </p:sp>
      <p:sp>
        <p:nvSpPr>
          <p:cNvPr id="5" name="Footer Placeholder 4"/>
          <p:cNvSpPr>
            <a:spLocks noGrp="1"/>
          </p:cNvSpPr>
          <p:nvPr>
            <p:ph type="ftr" idx="3"/>
          </p:nvPr>
        </p:nvSpPr>
        <p:spPr>
          <a:xfrm>
            <a:off x="4644828" y="6483677"/>
            <a:ext cx="2902344" cy="365125"/>
          </a:xfrm>
          <a:prstGeom prst="rect">
            <a:avLst/>
          </a:prstGeom>
        </p:spPr>
        <p:txBody>
          <a:bodyPr vert="horz" lIns="91440" tIns="45720" rIns="91440" bIns="45720" anchor="ctr"/>
          <a:lstStyle>
            <a:lvl1pPr lvl="0" algn="ctr">
              <a:defRPr sz="1200">
                <a:solidFill>
                  <a:schemeClr val="tx1">
                    <a:tint val="75000"/>
                  </a:schemeClr>
                </a:solidFill>
              </a:defRPr>
            </a:lvl1pPr>
          </a:lstStyle>
          <a:p>
            <a:r>
              <a:rPr lang="en-US" altLang="en-US"/>
              <a:t>Title of Your Presentation</a:t>
            </a:r>
          </a:p>
        </p:txBody>
      </p:sp>
      <p:sp>
        <p:nvSpPr>
          <p:cNvPr id="6" name="Slide Number Placeholder 5"/>
          <p:cNvSpPr>
            <a:spLocks noGrp="1"/>
          </p:cNvSpPr>
          <p:nvPr>
            <p:ph type="sldNum" idx="4"/>
          </p:nvPr>
        </p:nvSpPr>
        <p:spPr>
          <a:xfrm>
            <a:off x="7547172" y="6483677"/>
            <a:ext cx="4413455" cy="365125"/>
          </a:xfrm>
          <a:prstGeom prst="rect">
            <a:avLst/>
          </a:prstGeom>
        </p:spPr>
        <p:txBody>
          <a:bodyPr vert="horz" lIns="91440" tIns="45720" rIns="91440" bIns="45720" anchor="ctr"/>
          <a:lstStyle>
            <a:lvl1pPr lvl="0" algn="r">
              <a:defRPr sz="1200">
                <a:solidFill>
                  <a:schemeClr val="tx1">
                    <a:tint val="75000"/>
                  </a:schemeClr>
                </a:solidFill>
              </a:defRPr>
            </a:lvl1pPr>
          </a:lstStyle>
          <a:p>
            <a:fld id="{774B9358-F33B-45F5-8D2C-B02694614B66}" type="slidenum">
              <a:rPr lang="en-US" altLang="en-US"/>
              <a:t>‹#›</a:t>
            </a:fld>
            <a:endParaRPr lang="en-US" altLang="en-US"/>
          </a:p>
        </p:txBody>
      </p:sp>
      <p:sp>
        <p:nvSpPr>
          <p:cNvPr id="3" name="Text Placeholder 2"/>
          <p:cNvSpPr>
            <a:spLocks noGrp="1"/>
          </p:cNvSpPr>
          <p:nvPr>
            <p:ph type="body" idx="1"/>
          </p:nvPr>
        </p:nvSpPr>
        <p:spPr>
          <a:xfrm>
            <a:off x="200628" y="1570697"/>
            <a:ext cx="11760000" cy="4860000"/>
          </a:xfrm>
          <a:prstGeom prst="rect">
            <a:avLst/>
          </a:prstGeom>
        </p:spPr>
        <p:txBody>
          <a:bodyPr vert="horz" lIns="91440" tIns="45720" rIns="91440" bIns="45720">
            <a:norm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TextBox 9"/>
          <p:cNvSpPr txBox="1"/>
          <p:nvPr/>
        </p:nvSpPr>
        <p:spPr>
          <a:xfrm>
            <a:off x="200627" y="6196117"/>
            <a:ext cx="1346844" cy="307777"/>
          </a:xfrm>
          <a:prstGeom prst="rect">
            <a:avLst/>
          </a:prstGeom>
          <a:noFill/>
        </p:spPr>
        <p:txBody>
          <a:bodyPr wrap="none">
            <a:spAutoFit/>
          </a:bodyPr>
          <a:lstStyle/>
          <a:p>
            <a:r>
              <a:rPr lang="en-US" altLang="en-US" sz="1400" baseline="0">
                <a:solidFill>
                  <a:schemeClr val="bg1"/>
                </a:solidFill>
              </a:rPr>
              <a:t>AncoraSIR.com</a:t>
            </a:r>
          </a:p>
        </p:txBody>
      </p:sp>
      <p:pic>
        <p:nvPicPr>
          <p:cNvPr id="11" name="图片 10"/>
          <p:cNvPicPr>
            <a:picLocks noChangeAspect="1"/>
          </p:cNvPicPr>
          <p:nvPr/>
        </p:nvPicPr>
        <p:blipFill>
          <a:blip r:embed="rId13"/>
          <a:stretch/>
        </p:blipFill>
        <p:spPr>
          <a:xfrm>
            <a:off x="11421687" y="5511706"/>
            <a:ext cx="538940" cy="918992"/>
          </a:xfrm>
          <a:prstGeom prst="rect">
            <a:avLst/>
          </a:prstGeom>
        </p:spPr>
      </p:pic>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p:txStyles>
    <p:titleStyle>
      <a:lvl1pPr lvl="0" algn="ctr" defTabSz="914400">
        <a:lnSpc>
          <a:spcPct val="90000"/>
        </a:lnSpc>
        <a:spcBef>
          <a:spcPct val="0"/>
        </a:spcBef>
        <a:buNone/>
        <a:defRPr sz="4400" kern="1200">
          <a:solidFill>
            <a:schemeClr val="bg1"/>
          </a:solidFill>
          <a:latin typeface="Times New Roman"/>
          <a:ea typeface="FangSong"/>
        </a:defRPr>
      </a:lvl1pPr>
    </p:titleStyle>
    <p:bodyStyle>
      <a:lvl1pPr marL="228600" lvl="0" indent="-228600" algn="l" defTabSz="914400">
        <a:lnSpc>
          <a:spcPct val="90000"/>
        </a:lnSpc>
        <a:spcBef>
          <a:spcPts val="1000"/>
        </a:spcBef>
        <a:buFont typeface="Arial" charset="0"/>
        <a:buChar char="•"/>
        <a:defRPr sz="2800" kern="1200">
          <a:solidFill>
            <a:schemeClr val="bg1"/>
          </a:solidFill>
          <a:latin typeface="Times New Roman"/>
          <a:ea typeface="FangSong"/>
        </a:defRPr>
      </a:lvl1pPr>
      <a:lvl2pPr marL="685800" lvl="1" indent="-228600" algn="l" defTabSz="914400">
        <a:lnSpc>
          <a:spcPct val="90000"/>
        </a:lnSpc>
        <a:spcBef>
          <a:spcPts val="500"/>
        </a:spcBef>
        <a:buFont typeface="Arial" charset="0"/>
        <a:buChar char="•"/>
        <a:defRPr sz="2400" kern="1200">
          <a:solidFill>
            <a:schemeClr val="bg1"/>
          </a:solidFill>
          <a:latin typeface="Times New Roman"/>
          <a:ea typeface="FangSong"/>
        </a:defRPr>
      </a:lvl2pPr>
      <a:lvl3pPr marL="1143000" lvl="2" indent="-228600" algn="l" defTabSz="914400">
        <a:lnSpc>
          <a:spcPct val="90000"/>
        </a:lnSpc>
        <a:spcBef>
          <a:spcPts val="500"/>
        </a:spcBef>
        <a:buFont typeface="Arial" charset="0"/>
        <a:buChar char="•"/>
        <a:defRPr sz="2000" kern="1200">
          <a:solidFill>
            <a:schemeClr val="bg1"/>
          </a:solidFill>
          <a:latin typeface="Times New Roman"/>
          <a:ea typeface="FangSong"/>
        </a:defRPr>
      </a:lvl3pPr>
      <a:lvl4pPr marL="1600200" lvl="3" indent="-228600" algn="l" defTabSz="914400">
        <a:lnSpc>
          <a:spcPct val="90000"/>
        </a:lnSpc>
        <a:spcBef>
          <a:spcPts val="500"/>
        </a:spcBef>
        <a:buFont typeface="Arial" charset="0"/>
        <a:buChar char="•"/>
        <a:defRPr sz="1800" kern="1200">
          <a:solidFill>
            <a:schemeClr val="bg1"/>
          </a:solidFill>
          <a:latin typeface="Times New Roman"/>
          <a:ea typeface="FangSong"/>
        </a:defRPr>
      </a:lvl4pPr>
      <a:lvl5pPr marL="2057400" lvl="4" indent="-228600" algn="l" defTabSz="914400">
        <a:lnSpc>
          <a:spcPct val="90000"/>
        </a:lnSpc>
        <a:spcBef>
          <a:spcPts val="500"/>
        </a:spcBef>
        <a:buFont typeface="Arial" charset="0"/>
        <a:buChar char="•"/>
        <a:defRPr sz="1800" kern="1200">
          <a:solidFill>
            <a:schemeClr val="bg1"/>
          </a:solidFill>
          <a:latin typeface="Times New Roman"/>
          <a:ea typeface="FangSong"/>
        </a:defRPr>
      </a:lvl5pPr>
      <a:lvl6pPr marL="2514600" lvl="5" indent="-228600" algn="l" defTabSz="914400">
        <a:lnSpc>
          <a:spcPct val="90000"/>
        </a:lnSpc>
        <a:spcBef>
          <a:spcPts val="500"/>
        </a:spcBef>
        <a:buFont typeface="Arial" charset="0"/>
        <a:buChar char="•"/>
        <a:defRPr sz="1800" kern="1200">
          <a:solidFill>
            <a:schemeClr val="tx1"/>
          </a:solidFill>
          <a:latin typeface="Times New Roman"/>
          <a:ea typeface="FangSong"/>
        </a:defRPr>
      </a:lvl6pPr>
      <a:lvl7pPr marL="2971800" lvl="6" indent="-228600" algn="l" defTabSz="914400">
        <a:lnSpc>
          <a:spcPct val="90000"/>
        </a:lnSpc>
        <a:spcBef>
          <a:spcPts val="500"/>
        </a:spcBef>
        <a:buFont typeface="Arial" charset="0"/>
        <a:buChar char="•"/>
        <a:defRPr sz="1800" kern="1200">
          <a:solidFill>
            <a:schemeClr val="tx1"/>
          </a:solidFill>
          <a:latin typeface="Times New Roman"/>
          <a:ea typeface="FangSong"/>
        </a:defRPr>
      </a:lvl7pPr>
      <a:lvl8pPr marL="3429000" lvl="7" indent="-228600" algn="l" defTabSz="914400">
        <a:lnSpc>
          <a:spcPct val="90000"/>
        </a:lnSpc>
        <a:spcBef>
          <a:spcPts val="500"/>
        </a:spcBef>
        <a:buFont typeface="Arial" charset="0"/>
        <a:buChar char="•"/>
        <a:defRPr sz="1800" kern="1200">
          <a:solidFill>
            <a:schemeClr val="tx1"/>
          </a:solidFill>
          <a:latin typeface="Times New Roman"/>
          <a:ea typeface="FangSong"/>
        </a:defRPr>
      </a:lvl8pPr>
      <a:lvl9pPr marL="3886200" lvl="8" indent="-228600" algn="l" defTabSz="914400">
        <a:lnSpc>
          <a:spcPct val="90000"/>
        </a:lnSpc>
        <a:spcBef>
          <a:spcPts val="500"/>
        </a:spcBef>
        <a:buFont typeface="Arial" charset="0"/>
        <a:buChar char="•"/>
        <a:defRPr sz="1800" kern="1200">
          <a:solidFill>
            <a:schemeClr val="tx1"/>
          </a:solidFill>
          <a:latin typeface="Times New Roman"/>
          <a:ea typeface="FangSong"/>
        </a:defRPr>
      </a:lvl9pPr>
    </p:bodyStyle>
    <p:otherStyle>
      <a:lvl1pPr marL="0" lvl="0" algn="l" defTabSz="914400">
        <a:defRPr sz="1800" kern="1200">
          <a:solidFill>
            <a:schemeClr val="tx1"/>
          </a:solidFill>
          <a:latin typeface="Times New Roman"/>
          <a:ea typeface="FangSong"/>
        </a:defRPr>
      </a:lvl1pPr>
      <a:lvl2pPr marL="457200" lvl="1" algn="l" defTabSz="914400">
        <a:defRPr sz="1800" kern="1200">
          <a:solidFill>
            <a:schemeClr val="tx1"/>
          </a:solidFill>
          <a:latin typeface="Times New Roman"/>
          <a:ea typeface="FangSong"/>
        </a:defRPr>
      </a:lvl2pPr>
      <a:lvl3pPr marL="914400" lvl="2" algn="l" defTabSz="914400">
        <a:defRPr sz="1800" kern="1200">
          <a:solidFill>
            <a:schemeClr val="tx1"/>
          </a:solidFill>
          <a:latin typeface="Times New Roman"/>
          <a:ea typeface="FangSong"/>
        </a:defRPr>
      </a:lvl3pPr>
      <a:lvl4pPr marL="1371600" lvl="3" algn="l" defTabSz="914400">
        <a:defRPr sz="1800" kern="1200">
          <a:solidFill>
            <a:schemeClr val="tx1"/>
          </a:solidFill>
          <a:latin typeface="Times New Roman"/>
          <a:ea typeface="FangSong"/>
        </a:defRPr>
      </a:lvl4pPr>
      <a:lvl5pPr marL="1828800" lvl="4" algn="l" defTabSz="914400">
        <a:defRPr sz="1800" kern="1200">
          <a:solidFill>
            <a:schemeClr val="tx1"/>
          </a:solidFill>
          <a:latin typeface="Times New Roman"/>
          <a:ea typeface="FangSong"/>
        </a:defRPr>
      </a:lvl5pPr>
      <a:lvl6pPr marL="2286000" lvl="5" algn="l" defTabSz="914400">
        <a:defRPr sz="1800" kern="1200">
          <a:solidFill>
            <a:schemeClr val="tx1"/>
          </a:solidFill>
          <a:latin typeface="Times New Roman"/>
          <a:ea typeface="FangSong"/>
        </a:defRPr>
      </a:lvl6pPr>
      <a:lvl7pPr marL="2743200" lvl="6" algn="l" defTabSz="914400">
        <a:defRPr sz="1800" kern="1200">
          <a:solidFill>
            <a:schemeClr val="tx1"/>
          </a:solidFill>
          <a:latin typeface="Times New Roman"/>
          <a:ea typeface="FangSong"/>
        </a:defRPr>
      </a:lvl7pPr>
      <a:lvl8pPr marL="3200400" lvl="7" algn="l" defTabSz="914400">
        <a:defRPr sz="1800" kern="1200">
          <a:solidFill>
            <a:schemeClr val="tx1"/>
          </a:solidFill>
          <a:latin typeface="Times New Roman"/>
          <a:ea typeface="FangSong"/>
        </a:defRPr>
      </a:lvl8pPr>
      <a:lvl9pPr marL="3657600" lvl="8" algn="l" defTabSz="914400">
        <a:defRPr sz="1800" kern="1200">
          <a:solidFill>
            <a:schemeClr val="tx1"/>
          </a:solidFill>
          <a:latin typeface="Times New Roman"/>
          <a:ea typeface="FangSong"/>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14A599"/>
        </a:solidFill>
        <a:effectLst/>
      </p:bgPr>
    </p:bg>
    <p:spTree>
      <p:nvGrpSpPr>
        <p:cNvPr id="1" name=""/>
        <p:cNvGrpSpPr/>
        <p:nvPr/>
      </p:nvGrpSpPr>
      <p:grpSpPr>
        <a:xfrm>
          <a:off x="0" y="0"/>
          <a:ext cx="0" cy="0"/>
          <a:chOff x="0" y="0"/>
          <a:chExt cx="0" cy="0"/>
        </a:xfrm>
      </p:grpSpPr>
      <p:sp>
        <p:nvSpPr>
          <p:cNvPr id="7" name="Rectangle 6"/>
          <p:cNvSpPr/>
          <p:nvPr/>
        </p:nvSpPr>
        <p:spPr>
          <a:xfrm>
            <a:off x="0" y="49426"/>
            <a:ext cx="12192000" cy="6434250"/>
          </a:xfrm>
          <a:prstGeom prst="rect">
            <a:avLst/>
          </a:prstGeom>
          <a:solidFill>
            <a:schemeClr val="tx1"/>
          </a:solidFill>
          <a:ln>
            <a:noFill/>
          </a:ln>
        </p:spPr>
        <p:txBody>
          <a:bodyPr anchor="ctr"/>
          <a:lstStyle/>
          <a:p>
            <a:pPr algn="ctr"/>
            <a:endParaRPr lang="en-US" altLang="en-US" sz="1800">
              <a:solidFill>
                <a:schemeClr val="lt1"/>
              </a:solidFill>
            </a:endParaRPr>
          </a:p>
        </p:txBody>
      </p:sp>
      <p:sp>
        <p:nvSpPr>
          <p:cNvPr id="2" name="Title Placeholder 1"/>
          <p:cNvSpPr>
            <a:spLocks noGrp="1"/>
          </p:cNvSpPr>
          <p:nvPr>
            <p:ph type="title"/>
          </p:nvPr>
        </p:nvSpPr>
        <p:spPr>
          <a:xfrm>
            <a:off x="200628" y="77719"/>
            <a:ext cx="11760000" cy="924604"/>
          </a:xfrm>
          <a:prstGeom prst="rect">
            <a:avLst/>
          </a:prstGeom>
        </p:spPr>
        <p:txBody>
          <a:bodyPr vert="horz" lIns="91440" tIns="45720" rIns="91440" bIns="45720" anchor="ctr">
            <a:normAutofit/>
          </a:bodyPr>
          <a:lstStyle/>
          <a:p>
            <a:r>
              <a:rPr lang="zh-CN" altLang="zh-CN"/>
              <a:t>单击此处编辑母版标题样式</a:t>
            </a:r>
            <a:endParaRPr lang="en-US" altLang="en-US"/>
          </a:p>
        </p:txBody>
      </p:sp>
      <p:sp>
        <p:nvSpPr>
          <p:cNvPr id="4" name="Date Placeholder 3"/>
          <p:cNvSpPr>
            <a:spLocks noGrp="1"/>
          </p:cNvSpPr>
          <p:nvPr>
            <p:ph type="dt" idx="2"/>
          </p:nvPr>
        </p:nvSpPr>
        <p:spPr>
          <a:xfrm>
            <a:off x="200628" y="6483677"/>
            <a:ext cx="4444199" cy="365125"/>
          </a:xfrm>
          <a:prstGeom prst="rect">
            <a:avLst/>
          </a:prstGeom>
        </p:spPr>
        <p:txBody>
          <a:bodyPr vert="horz" lIns="91440" tIns="45720" rIns="91440" bIns="45720" anchor="ctr"/>
          <a:lstStyle>
            <a:lvl1pPr lvl="0" algn="l">
              <a:defRPr sz="1200">
                <a:solidFill>
                  <a:schemeClr val="tx1">
                    <a:tint val="75000"/>
                  </a:schemeClr>
                </a:solidFill>
              </a:defRPr>
            </a:lvl1pPr>
          </a:lstStyle>
          <a:p>
            <a:r>
              <a:rPr lang="en-US" altLang="en-US"/>
              <a:t>Presenter Name &amp; Date of Presentation</a:t>
            </a:r>
          </a:p>
        </p:txBody>
      </p:sp>
      <p:sp>
        <p:nvSpPr>
          <p:cNvPr id="5" name="Footer Placeholder 4"/>
          <p:cNvSpPr>
            <a:spLocks noGrp="1"/>
          </p:cNvSpPr>
          <p:nvPr>
            <p:ph type="ftr" idx="3"/>
          </p:nvPr>
        </p:nvSpPr>
        <p:spPr>
          <a:xfrm>
            <a:off x="4644828" y="6483677"/>
            <a:ext cx="2902344" cy="365125"/>
          </a:xfrm>
          <a:prstGeom prst="rect">
            <a:avLst/>
          </a:prstGeom>
        </p:spPr>
        <p:txBody>
          <a:bodyPr vert="horz" lIns="91440" tIns="45720" rIns="91440" bIns="45720" anchor="ctr"/>
          <a:lstStyle>
            <a:lvl1pPr lvl="0" algn="ctr">
              <a:defRPr sz="1200">
                <a:solidFill>
                  <a:schemeClr val="tx1">
                    <a:tint val="75000"/>
                  </a:schemeClr>
                </a:solidFill>
              </a:defRPr>
            </a:lvl1pPr>
          </a:lstStyle>
          <a:p>
            <a:r>
              <a:rPr lang="en-US" altLang="en-US"/>
              <a:t>Title of Your Presentation</a:t>
            </a:r>
          </a:p>
        </p:txBody>
      </p:sp>
      <p:sp>
        <p:nvSpPr>
          <p:cNvPr id="6" name="Slide Number Placeholder 5"/>
          <p:cNvSpPr>
            <a:spLocks noGrp="1"/>
          </p:cNvSpPr>
          <p:nvPr>
            <p:ph type="sldNum" idx="4"/>
          </p:nvPr>
        </p:nvSpPr>
        <p:spPr>
          <a:xfrm>
            <a:off x="7547172" y="6483677"/>
            <a:ext cx="4413455" cy="365125"/>
          </a:xfrm>
          <a:prstGeom prst="rect">
            <a:avLst/>
          </a:prstGeom>
        </p:spPr>
        <p:txBody>
          <a:bodyPr vert="horz" lIns="91440" tIns="45720" rIns="91440" bIns="45720" anchor="ctr"/>
          <a:lstStyle>
            <a:lvl1pPr lvl="0" algn="r">
              <a:defRPr sz="1200">
                <a:solidFill>
                  <a:schemeClr val="tx1">
                    <a:tint val="75000"/>
                  </a:schemeClr>
                </a:solidFill>
              </a:defRPr>
            </a:lvl1pPr>
          </a:lstStyle>
          <a:p>
            <a:fld id="{7F1A363F-70E0-4E29-8213-4C4580B7E408}" type="slidenum">
              <a:rPr lang="en-US" altLang="en-US"/>
              <a:t>‹#›</a:t>
            </a:fld>
            <a:endParaRPr lang="en-US" altLang="en-US"/>
          </a:p>
        </p:txBody>
      </p:sp>
      <p:sp>
        <p:nvSpPr>
          <p:cNvPr id="3" name="Text Placeholder 2"/>
          <p:cNvSpPr>
            <a:spLocks noGrp="1"/>
          </p:cNvSpPr>
          <p:nvPr>
            <p:ph type="body" idx="1"/>
          </p:nvPr>
        </p:nvSpPr>
        <p:spPr>
          <a:xfrm>
            <a:off x="200628" y="1570697"/>
            <a:ext cx="11760000" cy="4860000"/>
          </a:xfrm>
          <a:prstGeom prst="rect">
            <a:avLst/>
          </a:prstGeom>
        </p:spPr>
        <p:txBody>
          <a:bodyPr vert="horz" lIns="91440" tIns="45720" rIns="91440" bIns="45720">
            <a:norm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TextBox 9"/>
          <p:cNvSpPr txBox="1"/>
          <p:nvPr/>
        </p:nvSpPr>
        <p:spPr>
          <a:xfrm>
            <a:off x="200627" y="6196117"/>
            <a:ext cx="1346844" cy="307777"/>
          </a:xfrm>
          <a:prstGeom prst="rect">
            <a:avLst/>
          </a:prstGeom>
          <a:noFill/>
        </p:spPr>
        <p:txBody>
          <a:bodyPr wrap="none">
            <a:spAutoFit/>
          </a:bodyPr>
          <a:lstStyle/>
          <a:p>
            <a:r>
              <a:rPr lang="en-US" altLang="en-US" sz="1400" baseline="0">
                <a:solidFill>
                  <a:schemeClr val="bg1"/>
                </a:solidFill>
              </a:rPr>
              <a:t>AncoraSIR.com</a:t>
            </a:r>
          </a:p>
        </p:txBody>
      </p:sp>
      <p:pic>
        <p:nvPicPr>
          <p:cNvPr id="11" name="图片 10"/>
          <p:cNvPicPr>
            <a:picLocks noChangeAspect="1"/>
          </p:cNvPicPr>
          <p:nvPr/>
        </p:nvPicPr>
        <p:blipFill>
          <a:blip r:embed="rId13"/>
          <a:stretch/>
        </p:blipFill>
        <p:spPr>
          <a:xfrm>
            <a:off x="11421687" y="5511706"/>
            <a:ext cx="538940" cy="918992"/>
          </a:xfrm>
          <a:prstGeom prst="rect">
            <a:avLst/>
          </a:prstGeom>
        </p:spPr>
      </p:pic>
    </p:spTree>
  </p:cSld>
  <p:clrMap bg1="dk1" tx1="lt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hdr="0"/>
  <p:txStyles>
    <p:titleStyle>
      <a:lvl1pPr lvl="0" algn="ctr" defTabSz="914400">
        <a:lnSpc>
          <a:spcPct val="90000"/>
        </a:lnSpc>
        <a:spcBef>
          <a:spcPct val="0"/>
        </a:spcBef>
        <a:buNone/>
        <a:defRPr sz="4400" kern="1200">
          <a:solidFill>
            <a:schemeClr val="bg1"/>
          </a:solidFill>
          <a:latin typeface="Times New Roman"/>
          <a:ea typeface="仿宋"/>
        </a:defRPr>
      </a:lvl1pPr>
    </p:titleStyle>
    <p:bodyStyle>
      <a:lvl1pPr marL="228600" lvl="0" indent="-228600" algn="l" defTabSz="914400">
        <a:lnSpc>
          <a:spcPct val="90000"/>
        </a:lnSpc>
        <a:spcBef>
          <a:spcPts val="1000"/>
        </a:spcBef>
        <a:buFont typeface="Arial" charset="0"/>
        <a:buChar char="•"/>
        <a:defRPr sz="2800" kern="1200">
          <a:solidFill>
            <a:schemeClr val="bg1"/>
          </a:solidFill>
          <a:latin typeface="Times New Roman"/>
          <a:ea typeface="仿宋"/>
        </a:defRPr>
      </a:lvl1pPr>
      <a:lvl2pPr marL="685800" lvl="1" indent="-228600" algn="l" defTabSz="914400">
        <a:lnSpc>
          <a:spcPct val="90000"/>
        </a:lnSpc>
        <a:spcBef>
          <a:spcPts val="500"/>
        </a:spcBef>
        <a:buFont typeface="Arial" charset="0"/>
        <a:buChar char="•"/>
        <a:defRPr sz="2400" kern="1200">
          <a:solidFill>
            <a:schemeClr val="bg1"/>
          </a:solidFill>
          <a:latin typeface="Times New Roman"/>
          <a:ea typeface="仿宋"/>
        </a:defRPr>
      </a:lvl2pPr>
      <a:lvl3pPr marL="1143000" lvl="2" indent="-228600" algn="l" defTabSz="914400">
        <a:lnSpc>
          <a:spcPct val="90000"/>
        </a:lnSpc>
        <a:spcBef>
          <a:spcPts val="500"/>
        </a:spcBef>
        <a:buFont typeface="Arial" charset="0"/>
        <a:buChar char="•"/>
        <a:defRPr sz="2000" kern="1200">
          <a:solidFill>
            <a:schemeClr val="bg1"/>
          </a:solidFill>
          <a:latin typeface="Times New Roman"/>
          <a:ea typeface="仿宋"/>
        </a:defRPr>
      </a:lvl3pPr>
      <a:lvl4pPr marL="1600200" lvl="3" indent="-228600" algn="l" defTabSz="914400">
        <a:lnSpc>
          <a:spcPct val="90000"/>
        </a:lnSpc>
        <a:spcBef>
          <a:spcPts val="500"/>
        </a:spcBef>
        <a:buFont typeface="Arial" charset="0"/>
        <a:buChar char="•"/>
        <a:defRPr sz="1800" kern="1200">
          <a:solidFill>
            <a:schemeClr val="bg1"/>
          </a:solidFill>
          <a:latin typeface="Times New Roman"/>
          <a:ea typeface="仿宋"/>
        </a:defRPr>
      </a:lvl4pPr>
      <a:lvl5pPr marL="2057400" lvl="4" indent="-228600" algn="l" defTabSz="914400">
        <a:lnSpc>
          <a:spcPct val="90000"/>
        </a:lnSpc>
        <a:spcBef>
          <a:spcPts val="500"/>
        </a:spcBef>
        <a:buFont typeface="Arial" charset="0"/>
        <a:buChar char="•"/>
        <a:defRPr sz="1800" kern="1200">
          <a:solidFill>
            <a:schemeClr val="bg1"/>
          </a:solidFill>
          <a:latin typeface="Times New Roman"/>
          <a:ea typeface="仿宋"/>
        </a:defRPr>
      </a:lvl5pPr>
      <a:lvl6pPr marL="2514600" lvl="5" indent="-228600" algn="l" defTabSz="914400">
        <a:lnSpc>
          <a:spcPct val="90000"/>
        </a:lnSpc>
        <a:spcBef>
          <a:spcPts val="500"/>
        </a:spcBef>
        <a:buFont typeface="Arial" charset="0"/>
        <a:buChar char="•"/>
        <a:defRPr sz="1800" kern="1200">
          <a:solidFill>
            <a:schemeClr val="tx1"/>
          </a:solidFill>
          <a:latin typeface="Times New Roman"/>
          <a:ea typeface="仿宋"/>
        </a:defRPr>
      </a:lvl6pPr>
      <a:lvl7pPr marL="2971800" lvl="6" indent="-228600" algn="l" defTabSz="914400">
        <a:lnSpc>
          <a:spcPct val="90000"/>
        </a:lnSpc>
        <a:spcBef>
          <a:spcPts val="500"/>
        </a:spcBef>
        <a:buFont typeface="Arial" charset="0"/>
        <a:buChar char="•"/>
        <a:defRPr sz="1800" kern="1200">
          <a:solidFill>
            <a:schemeClr val="tx1"/>
          </a:solidFill>
          <a:latin typeface="Times New Roman"/>
          <a:ea typeface="仿宋"/>
        </a:defRPr>
      </a:lvl7pPr>
      <a:lvl8pPr marL="3429000" lvl="7" indent="-228600" algn="l" defTabSz="914400">
        <a:lnSpc>
          <a:spcPct val="90000"/>
        </a:lnSpc>
        <a:spcBef>
          <a:spcPts val="500"/>
        </a:spcBef>
        <a:buFont typeface="Arial" charset="0"/>
        <a:buChar char="•"/>
        <a:defRPr sz="1800" kern="1200">
          <a:solidFill>
            <a:schemeClr val="tx1"/>
          </a:solidFill>
          <a:latin typeface="Times New Roman"/>
          <a:ea typeface="仿宋"/>
        </a:defRPr>
      </a:lvl8pPr>
      <a:lvl9pPr marL="3886200" lvl="8" indent="-228600" algn="l" defTabSz="914400">
        <a:lnSpc>
          <a:spcPct val="90000"/>
        </a:lnSpc>
        <a:spcBef>
          <a:spcPts val="500"/>
        </a:spcBef>
        <a:buFont typeface="Arial" charset="0"/>
        <a:buChar char="•"/>
        <a:defRPr sz="1800" kern="1200">
          <a:solidFill>
            <a:schemeClr val="tx1"/>
          </a:solidFill>
          <a:latin typeface="Times New Roman"/>
          <a:ea typeface="仿宋"/>
        </a:defRPr>
      </a:lvl9pPr>
    </p:bodyStyle>
    <p:otherStyle>
      <a:lvl1pPr marL="0" lvl="0" algn="l" defTabSz="914400">
        <a:defRPr sz="1800" kern="1200">
          <a:solidFill>
            <a:schemeClr val="tx1"/>
          </a:solidFill>
          <a:latin typeface="Times New Roman"/>
          <a:ea typeface="仿宋"/>
        </a:defRPr>
      </a:lvl1pPr>
      <a:lvl2pPr marL="457200" lvl="1" algn="l" defTabSz="914400">
        <a:defRPr sz="1800" kern="1200">
          <a:solidFill>
            <a:schemeClr val="tx1"/>
          </a:solidFill>
          <a:latin typeface="Times New Roman"/>
          <a:ea typeface="仿宋"/>
        </a:defRPr>
      </a:lvl2pPr>
      <a:lvl3pPr marL="914400" lvl="2" algn="l" defTabSz="914400">
        <a:defRPr sz="1800" kern="1200">
          <a:solidFill>
            <a:schemeClr val="tx1"/>
          </a:solidFill>
          <a:latin typeface="Times New Roman"/>
          <a:ea typeface="仿宋"/>
        </a:defRPr>
      </a:lvl3pPr>
      <a:lvl4pPr marL="1371600" lvl="3" algn="l" defTabSz="914400">
        <a:defRPr sz="1800" kern="1200">
          <a:solidFill>
            <a:schemeClr val="tx1"/>
          </a:solidFill>
          <a:latin typeface="Times New Roman"/>
          <a:ea typeface="仿宋"/>
        </a:defRPr>
      </a:lvl4pPr>
      <a:lvl5pPr marL="1828800" lvl="4" algn="l" defTabSz="914400">
        <a:defRPr sz="1800" kern="1200">
          <a:solidFill>
            <a:schemeClr val="tx1"/>
          </a:solidFill>
          <a:latin typeface="Times New Roman"/>
          <a:ea typeface="仿宋"/>
        </a:defRPr>
      </a:lvl5pPr>
      <a:lvl6pPr marL="2286000" lvl="5" algn="l" defTabSz="914400">
        <a:defRPr sz="1800" kern="1200">
          <a:solidFill>
            <a:schemeClr val="tx1"/>
          </a:solidFill>
          <a:latin typeface="Times New Roman"/>
          <a:ea typeface="仿宋"/>
        </a:defRPr>
      </a:lvl6pPr>
      <a:lvl7pPr marL="2743200" lvl="6" algn="l" defTabSz="914400">
        <a:defRPr sz="1800" kern="1200">
          <a:solidFill>
            <a:schemeClr val="tx1"/>
          </a:solidFill>
          <a:latin typeface="Times New Roman"/>
          <a:ea typeface="仿宋"/>
        </a:defRPr>
      </a:lvl7pPr>
      <a:lvl8pPr marL="3200400" lvl="7" algn="l" defTabSz="914400">
        <a:defRPr sz="1800" kern="1200">
          <a:solidFill>
            <a:schemeClr val="tx1"/>
          </a:solidFill>
          <a:latin typeface="Times New Roman"/>
          <a:ea typeface="仿宋"/>
        </a:defRPr>
      </a:lvl8pPr>
      <a:lvl9pPr marL="3657600" lvl="8" algn="l" defTabSz="914400">
        <a:defRPr sz="1800" kern="1200">
          <a:solidFill>
            <a:schemeClr val="tx1"/>
          </a:solidFill>
          <a:latin typeface="Times New Roman"/>
          <a:ea typeface="仿宋"/>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14A599"/>
        </a:solidFill>
        <a:effectLst/>
      </p:bgPr>
    </p:bg>
    <p:spTree>
      <p:nvGrpSpPr>
        <p:cNvPr id="1" name=""/>
        <p:cNvGrpSpPr/>
        <p:nvPr/>
      </p:nvGrpSpPr>
      <p:grpSpPr>
        <a:xfrm>
          <a:off x="0" y="0"/>
          <a:ext cx="0" cy="0"/>
          <a:chOff x="0" y="0"/>
          <a:chExt cx="0" cy="0"/>
        </a:xfrm>
      </p:grpSpPr>
      <p:sp>
        <p:nvSpPr>
          <p:cNvPr id="7" name="Rectangle 6"/>
          <p:cNvSpPr/>
          <p:nvPr/>
        </p:nvSpPr>
        <p:spPr>
          <a:xfrm>
            <a:off x="0" y="49426"/>
            <a:ext cx="12192000" cy="6434250"/>
          </a:xfrm>
          <a:prstGeom prst="rect">
            <a:avLst/>
          </a:prstGeom>
          <a:solidFill>
            <a:schemeClr val="tx1"/>
          </a:solidFill>
          <a:ln>
            <a:noFill/>
          </a:ln>
        </p:spPr>
        <p:txBody>
          <a:bodyPr anchor="ctr"/>
          <a:lstStyle/>
          <a:p>
            <a:pPr algn="ctr"/>
            <a:endParaRPr lang="en-US" altLang="en-US" sz="1800">
              <a:solidFill>
                <a:schemeClr val="lt1"/>
              </a:solidFill>
            </a:endParaRPr>
          </a:p>
        </p:txBody>
      </p:sp>
      <p:sp>
        <p:nvSpPr>
          <p:cNvPr id="2" name="Title Placeholder 1"/>
          <p:cNvSpPr>
            <a:spLocks noGrp="1"/>
          </p:cNvSpPr>
          <p:nvPr>
            <p:ph type="title"/>
          </p:nvPr>
        </p:nvSpPr>
        <p:spPr>
          <a:xfrm>
            <a:off x="200628" y="77719"/>
            <a:ext cx="11760000" cy="924604"/>
          </a:xfrm>
          <a:prstGeom prst="rect">
            <a:avLst/>
          </a:prstGeom>
        </p:spPr>
        <p:txBody>
          <a:bodyPr vert="horz" lIns="91440" tIns="45720" rIns="91440" bIns="45720" anchor="ctr">
            <a:normAutofit/>
          </a:bodyPr>
          <a:lstStyle/>
          <a:p>
            <a:r>
              <a:rPr lang="zh-CN" altLang="zh-CN"/>
              <a:t>单击此处编辑母版标题样式</a:t>
            </a:r>
            <a:endParaRPr lang="en-US" altLang="en-US"/>
          </a:p>
        </p:txBody>
      </p:sp>
      <p:sp>
        <p:nvSpPr>
          <p:cNvPr id="4" name="Date Placeholder 3"/>
          <p:cNvSpPr>
            <a:spLocks noGrp="1"/>
          </p:cNvSpPr>
          <p:nvPr>
            <p:ph type="dt" idx="2"/>
          </p:nvPr>
        </p:nvSpPr>
        <p:spPr>
          <a:xfrm>
            <a:off x="200628" y="6483677"/>
            <a:ext cx="4444199" cy="365125"/>
          </a:xfrm>
          <a:prstGeom prst="rect">
            <a:avLst/>
          </a:prstGeom>
        </p:spPr>
        <p:txBody>
          <a:bodyPr vert="horz" lIns="91440" tIns="45720" rIns="91440" bIns="45720" anchor="ctr"/>
          <a:lstStyle>
            <a:lvl1pPr lvl="0" algn="l">
              <a:defRPr sz="1200">
                <a:solidFill>
                  <a:schemeClr val="tx1">
                    <a:tint val="75000"/>
                  </a:schemeClr>
                </a:solidFill>
              </a:defRPr>
            </a:lvl1pPr>
          </a:lstStyle>
          <a:p>
            <a:r>
              <a:rPr lang="en-US" altLang="en-US"/>
              <a:t>Presenter Name &amp; Date of Presentation</a:t>
            </a:r>
          </a:p>
        </p:txBody>
      </p:sp>
      <p:sp>
        <p:nvSpPr>
          <p:cNvPr id="5" name="Footer Placeholder 4"/>
          <p:cNvSpPr>
            <a:spLocks noGrp="1"/>
          </p:cNvSpPr>
          <p:nvPr>
            <p:ph type="ftr" idx="3"/>
          </p:nvPr>
        </p:nvSpPr>
        <p:spPr>
          <a:xfrm>
            <a:off x="4644828" y="6483677"/>
            <a:ext cx="2902344" cy="365125"/>
          </a:xfrm>
          <a:prstGeom prst="rect">
            <a:avLst/>
          </a:prstGeom>
        </p:spPr>
        <p:txBody>
          <a:bodyPr vert="horz" lIns="91440" tIns="45720" rIns="91440" bIns="45720" anchor="ctr"/>
          <a:lstStyle>
            <a:lvl1pPr lvl="0" algn="ctr">
              <a:defRPr sz="1200">
                <a:solidFill>
                  <a:schemeClr val="tx1">
                    <a:tint val="75000"/>
                  </a:schemeClr>
                </a:solidFill>
              </a:defRPr>
            </a:lvl1pPr>
          </a:lstStyle>
          <a:p>
            <a:r>
              <a:rPr lang="en-US" altLang="en-US"/>
              <a:t>Title of Your Presentation</a:t>
            </a:r>
          </a:p>
        </p:txBody>
      </p:sp>
      <p:sp>
        <p:nvSpPr>
          <p:cNvPr id="6" name="Slide Number Placeholder 5"/>
          <p:cNvSpPr>
            <a:spLocks noGrp="1"/>
          </p:cNvSpPr>
          <p:nvPr>
            <p:ph type="sldNum" idx="4"/>
          </p:nvPr>
        </p:nvSpPr>
        <p:spPr>
          <a:xfrm>
            <a:off x="7547172" y="6483677"/>
            <a:ext cx="4413455" cy="365125"/>
          </a:xfrm>
          <a:prstGeom prst="rect">
            <a:avLst/>
          </a:prstGeom>
        </p:spPr>
        <p:txBody>
          <a:bodyPr vert="horz" lIns="91440" tIns="45720" rIns="91440" bIns="45720" anchor="ctr"/>
          <a:lstStyle>
            <a:lvl1pPr lvl="0" algn="r">
              <a:defRPr sz="1200">
                <a:solidFill>
                  <a:schemeClr val="tx1">
                    <a:tint val="75000"/>
                  </a:schemeClr>
                </a:solidFill>
              </a:defRPr>
            </a:lvl1pPr>
          </a:lstStyle>
          <a:p>
            <a:fld id="{C10502C4-3F47-4FBE-8954-80D06BCD70C1}" type="slidenum">
              <a:rPr lang="en-US" altLang="en-US"/>
              <a:t>‹#›</a:t>
            </a:fld>
            <a:endParaRPr lang="en-US" altLang="en-US"/>
          </a:p>
        </p:txBody>
      </p:sp>
      <p:sp>
        <p:nvSpPr>
          <p:cNvPr id="3" name="Text Placeholder 2"/>
          <p:cNvSpPr>
            <a:spLocks noGrp="1"/>
          </p:cNvSpPr>
          <p:nvPr>
            <p:ph type="body" idx="1"/>
          </p:nvPr>
        </p:nvSpPr>
        <p:spPr>
          <a:xfrm>
            <a:off x="200628" y="1570697"/>
            <a:ext cx="11760000" cy="4860000"/>
          </a:xfrm>
          <a:prstGeom prst="rect">
            <a:avLst/>
          </a:prstGeom>
        </p:spPr>
        <p:txBody>
          <a:bodyPr vert="horz" lIns="91440" tIns="45720" rIns="91440" bIns="45720">
            <a:norm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TextBox 9"/>
          <p:cNvSpPr txBox="1"/>
          <p:nvPr/>
        </p:nvSpPr>
        <p:spPr>
          <a:xfrm>
            <a:off x="200627" y="6196117"/>
            <a:ext cx="1346844" cy="307777"/>
          </a:xfrm>
          <a:prstGeom prst="rect">
            <a:avLst/>
          </a:prstGeom>
          <a:noFill/>
        </p:spPr>
        <p:txBody>
          <a:bodyPr wrap="none">
            <a:spAutoFit/>
          </a:bodyPr>
          <a:lstStyle/>
          <a:p>
            <a:r>
              <a:rPr lang="en-US" altLang="en-US" sz="1400" baseline="0">
                <a:solidFill>
                  <a:schemeClr val="bg1"/>
                </a:solidFill>
              </a:rPr>
              <a:t>AncoraSIR.com</a:t>
            </a:r>
          </a:p>
        </p:txBody>
      </p:sp>
      <p:pic>
        <p:nvPicPr>
          <p:cNvPr id="11" name="图片 10"/>
          <p:cNvPicPr>
            <a:picLocks noChangeAspect="1"/>
          </p:cNvPicPr>
          <p:nvPr/>
        </p:nvPicPr>
        <p:blipFill>
          <a:blip r:embed="rId13"/>
          <a:stretch/>
        </p:blipFill>
        <p:spPr>
          <a:xfrm>
            <a:off x="11421687" y="5511706"/>
            <a:ext cx="538940" cy="918992"/>
          </a:xfrm>
          <a:prstGeom prst="rect">
            <a:avLst/>
          </a:prstGeom>
        </p:spPr>
      </p:pic>
    </p:spTree>
  </p:cSld>
  <p:clrMap bg1="dk1" tx1="lt1" bg2="dk2"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p:txStyles>
    <p:titleStyle>
      <a:lvl1pPr lvl="0" algn="ctr" defTabSz="914400">
        <a:lnSpc>
          <a:spcPct val="90000"/>
        </a:lnSpc>
        <a:spcBef>
          <a:spcPct val="0"/>
        </a:spcBef>
        <a:buNone/>
        <a:defRPr sz="4400" kern="1200">
          <a:solidFill>
            <a:schemeClr val="bg1"/>
          </a:solidFill>
          <a:latin typeface="Times New Roman"/>
          <a:ea typeface="仿宋"/>
        </a:defRPr>
      </a:lvl1pPr>
    </p:titleStyle>
    <p:bodyStyle>
      <a:lvl1pPr marL="228600" lvl="0" indent="-228600" algn="l" defTabSz="914400">
        <a:lnSpc>
          <a:spcPct val="90000"/>
        </a:lnSpc>
        <a:spcBef>
          <a:spcPts val="1000"/>
        </a:spcBef>
        <a:buFont typeface="Arial" charset="0"/>
        <a:buChar char="•"/>
        <a:defRPr sz="2800" kern="1200">
          <a:solidFill>
            <a:schemeClr val="bg1"/>
          </a:solidFill>
          <a:latin typeface="Times New Roman"/>
          <a:ea typeface="仿宋"/>
        </a:defRPr>
      </a:lvl1pPr>
      <a:lvl2pPr marL="685800" lvl="1" indent="-228600" algn="l" defTabSz="914400">
        <a:lnSpc>
          <a:spcPct val="90000"/>
        </a:lnSpc>
        <a:spcBef>
          <a:spcPts val="500"/>
        </a:spcBef>
        <a:buFont typeface="Arial" charset="0"/>
        <a:buChar char="•"/>
        <a:defRPr sz="2400" kern="1200">
          <a:solidFill>
            <a:schemeClr val="bg1"/>
          </a:solidFill>
          <a:latin typeface="Times New Roman"/>
          <a:ea typeface="仿宋"/>
        </a:defRPr>
      </a:lvl2pPr>
      <a:lvl3pPr marL="1143000" lvl="2" indent="-228600" algn="l" defTabSz="914400">
        <a:lnSpc>
          <a:spcPct val="90000"/>
        </a:lnSpc>
        <a:spcBef>
          <a:spcPts val="500"/>
        </a:spcBef>
        <a:buFont typeface="Arial" charset="0"/>
        <a:buChar char="•"/>
        <a:defRPr sz="2000" kern="1200">
          <a:solidFill>
            <a:schemeClr val="bg1"/>
          </a:solidFill>
          <a:latin typeface="Times New Roman"/>
          <a:ea typeface="仿宋"/>
        </a:defRPr>
      </a:lvl3pPr>
      <a:lvl4pPr marL="1600200" lvl="3" indent="-228600" algn="l" defTabSz="914400">
        <a:lnSpc>
          <a:spcPct val="90000"/>
        </a:lnSpc>
        <a:spcBef>
          <a:spcPts val="500"/>
        </a:spcBef>
        <a:buFont typeface="Arial" charset="0"/>
        <a:buChar char="•"/>
        <a:defRPr sz="1800" kern="1200">
          <a:solidFill>
            <a:schemeClr val="bg1"/>
          </a:solidFill>
          <a:latin typeface="Times New Roman"/>
          <a:ea typeface="仿宋"/>
        </a:defRPr>
      </a:lvl4pPr>
      <a:lvl5pPr marL="2057400" lvl="4" indent="-228600" algn="l" defTabSz="914400">
        <a:lnSpc>
          <a:spcPct val="90000"/>
        </a:lnSpc>
        <a:spcBef>
          <a:spcPts val="500"/>
        </a:spcBef>
        <a:buFont typeface="Arial" charset="0"/>
        <a:buChar char="•"/>
        <a:defRPr sz="1800" kern="1200">
          <a:solidFill>
            <a:schemeClr val="bg1"/>
          </a:solidFill>
          <a:latin typeface="Times New Roman"/>
          <a:ea typeface="仿宋"/>
        </a:defRPr>
      </a:lvl5pPr>
      <a:lvl6pPr marL="2514600" lvl="5" indent="-228600" algn="l" defTabSz="914400">
        <a:lnSpc>
          <a:spcPct val="90000"/>
        </a:lnSpc>
        <a:spcBef>
          <a:spcPts val="500"/>
        </a:spcBef>
        <a:buFont typeface="Arial" charset="0"/>
        <a:buChar char="•"/>
        <a:defRPr sz="1800" kern="1200">
          <a:solidFill>
            <a:schemeClr val="tx1"/>
          </a:solidFill>
          <a:latin typeface="Times New Roman"/>
          <a:ea typeface="仿宋"/>
        </a:defRPr>
      </a:lvl6pPr>
      <a:lvl7pPr marL="2971800" lvl="6" indent="-228600" algn="l" defTabSz="914400">
        <a:lnSpc>
          <a:spcPct val="90000"/>
        </a:lnSpc>
        <a:spcBef>
          <a:spcPts val="500"/>
        </a:spcBef>
        <a:buFont typeface="Arial" charset="0"/>
        <a:buChar char="•"/>
        <a:defRPr sz="1800" kern="1200">
          <a:solidFill>
            <a:schemeClr val="tx1"/>
          </a:solidFill>
          <a:latin typeface="Times New Roman"/>
          <a:ea typeface="仿宋"/>
        </a:defRPr>
      </a:lvl7pPr>
      <a:lvl8pPr marL="3429000" lvl="7" indent="-228600" algn="l" defTabSz="914400">
        <a:lnSpc>
          <a:spcPct val="90000"/>
        </a:lnSpc>
        <a:spcBef>
          <a:spcPts val="500"/>
        </a:spcBef>
        <a:buFont typeface="Arial" charset="0"/>
        <a:buChar char="•"/>
        <a:defRPr sz="1800" kern="1200">
          <a:solidFill>
            <a:schemeClr val="tx1"/>
          </a:solidFill>
          <a:latin typeface="Times New Roman"/>
          <a:ea typeface="仿宋"/>
        </a:defRPr>
      </a:lvl8pPr>
      <a:lvl9pPr marL="3886200" lvl="8" indent="-228600" algn="l" defTabSz="914400">
        <a:lnSpc>
          <a:spcPct val="90000"/>
        </a:lnSpc>
        <a:spcBef>
          <a:spcPts val="500"/>
        </a:spcBef>
        <a:buFont typeface="Arial" charset="0"/>
        <a:buChar char="•"/>
        <a:defRPr sz="1800" kern="1200">
          <a:solidFill>
            <a:schemeClr val="tx1"/>
          </a:solidFill>
          <a:latin typeface="Times New Roman"/>
          <a:ea typeface="仿宋"/>
        </a:defRPr>
      </a:lvl9pPr>
    </p:bodyStyle>
    <p:otherStyle>
      <a:lvl1pPr marL="0" lvl="0" algn="l" defTabSz="914400">
        <a:defRPr sz="1800" kern="1200">
          <a:solidFill>
            <a:schemeClr val="tx1"/>
          </a:solidFill>
          <a:latin typeface="Times New Roman"/>
          <a:ea typeface="仿宋"/>
        </a:defRPr>
      </a:lvl1pPr>
      <a:lvl2pPr marL="457200" lvl="1" algn="l" defTabSz="914400">
        <a:defRPr sz="1800" kern="1200">
          <a:solidFill>
            <a:schemeClr val="tx1"/>
          </a:solidFill>
          <a:latin typeface="Times New Roman"/>
          <a:ea typeface="仿宋"/>
        </a:defRPr>
      </a:lvl2pPr>
      <a:lvl3pPr marL="914400" lvl="2" algn="l" defTabSz="914400">
        <a:defRPr sz="1800" kern="1200">
          <a:solidFill>
            <a:schemeClr val="tx1"/>
          </a:solidFill>
          <a:latin typeface="Times New Roman"/>
          <a:ea typeface="仿宋"/>
        </a:defRPr>
      </a:lvl3pPr>
      <a:lvl4pPr marL="1371600" lvl="3" algn="l" defTabSz="914400">
        <a:defRPr sz="1800" kern="1200">
          <a:solidFill>
            <a:schemeClr val="tx1"/>
          </a:solidFill>
          <a:latin typeface="Times New Roman"/>
          <a:ea typeface="仿宋"/>
        </a:defRPr>
      </a:lvl4pPr>
      <a:lvl5pPr marL="1828800" lvl="4" algn="l" defTabSz="914400">
        <a:defRPr sz="1800" kern="1200">
          <a:solidFill>
            <a:schemeClr val="tx1"/>
          </a:solidFill>
          <a:latin typeface="Times New Roman"/>
          <a:ea typeface="仿宋"/>
        </a:defRPr>
      </a:lvl5pPr>
      <a:lvl6pPr marL="2286000" lvl="5" algn="l" defTabSz="914400">
        <a:defRPr sz="1800" kern="1200">
          <a:solidFill>
            <a:schemeClr val="tx1"/>
          </a:solidFill>
          <a:latin typeface="Times New Roman"/>
          <a:ea typeface="仿宋"/>
        </a:defRPr>
      </a:lvl6pPr>
      <a:lvl7pPr marL="2743200" lvl="6" algn="l" defTabSz="914400">
        <a:defRPr sz="1800" kern="1200">
          <a:solidFill>
            <a:schemeClr val="tx1"/>
          </a:solidFill>
          <a:latin typeface="Times New Roman"/>
          <a:ea typeface="仿宋"/>
        </a:defRPr>
      </a:lvl7pPr>
      <a:lvl8pPr marL="3200400" lvl="7" algn="l" defTabSz="914400">
        <a:defRPr sz="1800" kern="1200">
          <a:solidFill>
            <a:schemeClr val="tx1"/>
          </a:solidFill>
          <a:latin typeface="Times New Roman"/>
          <a:ea typeface="仿宋"/>
        </a:defRPr>
      </a:lvl8pPr>
      <a:lvl9pPr marL="3657600" lvl="8" algn="l" defTabSz="914400">
        <a:defRPr sz="1800" kern="1200">
          <a:solidFill>
            <a:schemeClr val="tx1"/>
          </a:solidFill>
          <a:latin typeface="Times New Roman"/>
          <a:ea typeface="仿宋"/>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7BBF7-F23D-8244-8305-BE0C7FB422D7}"/>
              </a:ext>
            </a:extLst>
          </p:cNvPr>
          <p:cNvSpPr>
            <a:spLocks noGrp="1"/>
          </p:cNvSpPr>
          <p:nvPr>
            <p:ph type="ctrTitle"/>
          </p:nvPr>
        </p:nvSpPr>
        <p:spPr/>
        <p:txBody>
          <a:bodyPr>
            <a:normAutofit/>
          </a:bodyPr>
          <a:lstStyle/>
          <a:p>
            <a:pPr lvl="0"/>
            <a:r>
              <a:rPr lang="en-US" altLang="zh-CN" sz="5400" dirty="0" err="1"/>
              <a:t>DenseFusion</a:t>
            </a:r>
            <a:r>
              <a:rPr lang="en-US" altLang="zh-CN" sz="5400" dirty="0"/>
              <a:t>: 6D Object Pose Estimation by Iterative Dense Fusion</a:t>
            </a:r>
            <a:endParaRPr lang="en-US" altLang="en-US" sz="5400" dirty="0"/>
          </a:p>
        </p:txBody>
      </p:sp>
      <p:sp>
        <p:nvSpPr>
          <p:cNvPr id="3" name="Subtitle 2">
            <a:extLst>
              <a:ext uri="{FF2B5EF4-FFF2-40B4-BE49-F238E27FC236}">
                <a16:creationId xmlns:a16="http://schemas.microsoft.com/office/drawing/2014/main" id="{723DB6AC-3607-8542-9318-33C65C709771}"/>
              </a:ext>
            </a:extLst>
          </p:cNvPr>
          <p:cNvSpPr>
            <a:spLocks noGrp="1"/>
          </p:cNvSpPr>
          <p:nvPr>
            <p:ph type="subTitle" idx="1"/>
          </p:nvPr>
        </p:nvSpPr>
        <p:spPr>
          <a:xfrm>
            <a:off x="894202" y="3915409"/>
            <a:ext cx="10403597" cy="1655762"/>
          </a:xfrm>
        </p:spPr>
        <p:txBody>
          <a:bodyPr>
            <a:normAutofit/>
          </a:bodyPr>
          <a:lstStyle/>
          <a:p>
            <a:pPr marL="0" lvl="0" indent="0" algn="ctr">
              <a:spcBef>
                <a:spcPts val="0"/>
              </a:spcBef>
              <a:spcAft>
                <a:spcPts val="0"/>
              </a:spcAft>
            </a:pPr>
            <a:r>
              <a:rPr lang="en-US" altLang="en-US" dirty="0">
                <a:solidFill>
                  <a:srgbClr val="595959"/>
                </a:solidFill>
              </a:rPr>
              <a:t>Teammate: </a:t>
            </a:r>
            <a:r>
              <a:rPr lang="zh-CN" altLang="en-US" dirty="0">
                <a:solidFill>
                  <a:srgbClr val="595959"/>
                </a:solidFill>
              </a:rPr>
              <a:t>罗一飞 许左 王宋然 相昊阳 李东睿 陈钊楷</a:t>
            </a:r>
            <a:endParaRPr lang="en-US" altLang="en-US" dirty="0">
              <a:solidFill>
                <a:srgbClr val="595959"/>
              </a:solidFill>
            </a:endParaRPr>
          </a:p>
          <a:p>
            <a:pPr marL="0" lvl="0" indent="0" algn="ctr">
              <a:spcBef>
                <a:spcPts val="0"/>
              </a:spcBef>
              <a:spcAft>
                <a:spcPts val="0"/>
              </a:spcAft>
            </a:pPr>
            <a:endParaRPr lang="en-US" altLang="en-US" sz="2400" dirty="0">
              <a:solidFill>
                <a:srgbClr val="595959"/>
              </a:solidFill>
            </a:endParaRPr>
          </a:p>
          <a:p>
            <a:pPr lvl="0">
              <a:spcBef>
                <a:spcPts val="0"/>
              </a:spcBef>
            </a:pPr>
            <a:r>
              <a:rPr lang="en-US" altLang="en-US" sz="2400" dirty="0">
                <a:solidFill>
                  <a:srgbClr val="595959"/>
                </a:solidFill>
              </a:rPr>
              <a:t>202</a:t>
            </a:r>
            <a:r>
              <a:rPr lang="en-US" altLang="en-US" dirty="0">
                <a:solidFill>
                  <a:srgbClr val="595959"/>
                </a:solidFill>
              </a:rPr>
              <a:t>4.5.12</a:t>
            </a:r>
            <a:endParaRPr lang="en-US" altLang="en-US" sz="2400" dirty="0">
              <a:solidFill>
                <a:srgbClr val="595959"/>
              </a:solidFill>
            </a:endParaRPr>
          </a:p>
        </p:txBody>
      </p:sp>
      <p:sp>
        <p:nvSpPr>
          <p:cNvPr id="4" name="文本框 3"/>
          <p:cNvSpPr txBox="1"/>
          <p:nvPr/>
        </p:nvSpPr>
        <p:spPr>
          <a:xfrm>
            <a:off x="3048000" y="3248025"/>
            <a:ext cx="6096000" cy="361950"/>
          </a:xfrm>
        </p:spPr>
        <p:txBody>
          <a:bodyPr>
            <a:spAutoFit/>
          </a:bodyPr>
          <a:lstStyle/>
          <a:p>
            <a:r>
              <a:t>Grasping: </a:t>
            </a:r>
          </a:p>
        </p:txBody>
      </p:sp>
      <p:sp>
        <p:nvSpPr>
          <p:cNvPr id="7" name="文本框 6">
            <a:extLst>
              <a:ext uri="{FF2B5EF4-FFF2-40B4-BE49-F238E27FC236}">
                <a16:creationId xmlns:a16="http://schemas.microsoft.com/office/drawing/2014/main" id="{96C212EA-A2BD-D9F4-30DB-F7FB845CAD37}"/>
              </a:ext>
            </a:extLst>
          </p:cNvPr>
          <p:cNvSpPr txBox="1"/>
          <p:nvPr/>
        </p:nvSpPr>
        <p:spPr>
          <a:xfrm>
            <a:off x="1348033" y="6532775"/>
            <a:ext cx="8974318" cy="338554"/>
          </a:xfrm>
          <a:prstGeom prst="rect">
            <a:avLst/>
          </a:prstGeom>
          <a:noFill/>
        </p:spPr>
        <p:txBody>
          <a:bodyPr wrap="square" rtlCol="0">
            <a:spAutoFit/>
          </a:bodyPr>
          <a:lstStyle/>
          <a:p>
            <a:pPr algn="ctr"/>
            <a:r>
              <a:rPr lang="en-US" altLang="zh-CN" sz="1600" dirty="0" err="1"/>
              <a:t>DenseFusion</a:t>
            </a:r>
            <a:r>
              <a:rPr lang="en-US" altLang="zh-CN" sz="1600" dirty="0"/>
              <a:t>: 6D Object Pose Estimation by Iterative Dense Fusion</a:t>
            </a:r>
            <a:endParaRPr lang="zh-CN" altLang="en-US" sz="1600" baseline="0" dirty="0" err="1">
              <a:solidFill>
                <a:schemeClr val="bg1"/>
              </a:solidFill>
            </a:endParaRPr>
          </a:p>
        </p:txBody>
      </p:sp>
      <p:sp>
        <p:nvSpPr>
          <p:cNvPr id="8" name="文本框 7">
            <a:extLst>
              <a:ext uri="{FF2B5EF4-FFF2-40B4-BE49-F238E27FC236}">
                <a16:creationId xmlns:a16="http://schemas.microsoft.com/office/drawing/2014/main" id="{867CEE51-038E-165C-D44F-456647D8584B}"/>
              </a:ext>
            </a:extLst>
          </p:cNvPr>
          <p:cNvSpPr txBox="1"/>
          <p:nvPr/>
        </p:nvSpPr>
        <p:spPr>
          <a:xfrm>
            <a:off x="0" y="6518071"/>
            <a:ext cx="1497457" cy="338554"/>
          </a:xfrm>
          <a:prstGeom prst="rect">
            <a:avLst/>
          </a:prstGeom>
          <a:noFill/>
        </p:spPr>
        <p:txBody>
          <a:bodyPr wrap="square" rtlCol="0">
            <a:spAutoFit/>
          </a:bodyPr>
          <a:lstStyle/>
          <a:p>
            <a:pPr algn="ctr"/>
            <a:r>
              <a:rPr lang="en-US" altLang="zh-CN" sz="1600" baseline="0" dirty="0"/>
              <a:t>TEAM1</a:t>
            </a:r>
            <a:endParaRPr lang="zh-CN" altLang="en-US" sz="1600" baseline="0" dirty="0" err="1"/>
          </a:p>
        </p:txBody>
      </p:sp>
    </p:spTree>
    <p:extLst>
      <p:ext uri="{BB962C8B-B14F-4D97-AF65-F5344CB8AC3E}">
        <p14:creationId xmlns:p14="http://schemas.microsoft.com/office/powerpoint/2010/main" val="3567109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a:t>Theory</a:t>
            </a:r>
            <a:endParaRPr lang="x-none" altLang="x-none"/>
          </a:p>
        </p:txBody>
      </p:sp>
      <p:sp>
        <p:nvSpPr>
          <p:cNvPr id="4" name="Content Placeholder 3"/>
          <p:cNvSpPr>
            <a:spLocks noGrp="1"/>
          </p:cNvSpPr>
          <p:nvPr>
            <p:ph idx="13"/>
          </p:nvPr>
        </p:nvSpPr>
        <p:spPr/>
        <p:txBody>
          <a:bodyPr/>
          <a:lstStyle/>
          <a:p>
            <a:r>
              <a:rPr lang="en-US" altLang="en-US" dirty="0"/>
              <a:t>Overview of our 6D pose estimation model</a:t>
            </a:r>
            <a:endParaRPr lang="x-none" altLang="x-none" dirty="0"/>
          </a:p>
        </p:txBody>
      </p:sp>
      <p:sp>
        <p:nvSpPr>
          <p:cNvPr id="7" name="Slide Number Placeholder 6"/>
          <p:cNvSpPr>
            <a:spLocks noGrp="1"/>
          </p:cNvSpPr>
          <p:nvPr>
            <p:ph type="sldNum" idx="4"/>
          </p:nvPr>
        </p:nvSpPr>
        <p:spPr>
          <a:xfrm>
            <a:off x="7547172" y="6492875"/>
            <a:ext cx="4413455" cy="365125"/>
          </a:xfrm>
        </p:spPr>
        <p:txBody>
          <a:bodyPr/>
          <a:lstStyle/>
          <a:p>
            <a:fld id="{5B35BA1A-8DBB-4289-B1AD-AFE85D0B1B31}" type="slidenum">
              <a:rPr lang="en-US" altLang="en-US"/>
              <a:t>10</a:t>
            </a:fld>
            <a:endParaRPr lang="en-US" altLang="en-US"/>
          </a:p>
        </p:txBody>
      </p:sp>
      <p:pic>
        <p:nvPicPr>
          <p:cNvPr id="9" name="图片 8"/>
          <p:cNvPicPr>
            <a:picLocks noChangeAspect="1"/>
          </p:cNvPicPr>
          <p:nvPr/>
        </p:nvPicPr>
        <p:blipFill>
          <a:blip r:embed="rId3"/>
          <a:stretch>
            <a:fillRect/>
          </a:stretch>
        </p:blipFill>
        <p:spPr>
          <a:xfrm>
            <a:off x="850392" y="1526849"/>
            <a:ext cx="10188188" cy="4717078"/>
          </a:xfrm>
          <a:prstGeom prst="rect">
            <a:avLst/>
          </a:prstGeom>
        </p:spPr>
      </p:pic>
      <p:sp>
        <p:nvSpPr>
          <p:cNvPr id="3" name="文本框 2">
            <a:extLst>
              <a:ext uri="{FF2B5EF4-FFF2-40B4-BE49-F238E27FC236}">
                <a16:creationId xmlns:a16="http://schemas.microsoft.com/office/drawing/2014/main" id="{2296169F-FC31-53E7-D7F3-19B59C699365}"/>
              </a:ext>
            </a:extLst>
          </p:cNvPr>
          <p:cNvSpPr txBox="1"/>
          <p:nvPr/>
        </p:nvSpPr>
        <p:spPr>
          <a:xfrm>
            <a:off x="1348033" y="6532775"/>
            <a:ext cx="8974318" cy="338554"/>
          </a:xfrm>
          <a:prstGeom prst="rect">
            <a:avLst/>
          </a:prstGeom>
          <a:noFill/>
        </p:spPr>
        <p:txBody>
          <a:bodyPr wrap="square" rtlCol="0">
            <a:spAutoFit/>
          </a:bodyPr>
          <a:lstStyle/>
          <a:p>
            <a:pPr algn="ctr"/>
            <a:r>
              <a:rPr lang="en-US" altLang="zh-CN" sz="1600" dirty="0" err="1"/>
              <a:t>DenseFusion</a:t>
            </a:r>
            <a:r>
              <a:rPr lang="en-US" altLang="zh-CN" sz="1600" dirty="0"/>
              <a:t>: 6D Object Pose Estimation by Iterative Dense Fusion</a:t>
            </a:r>
            <a:endParaRPr lang="zh-CN" altLang="en-US" sz="1600" baseline="0" dirty="0" err="1">
              <a:solidFill>
                <a:schemeClr val="bg1"/>
              </a:solidFill>
            </a:endParaRPr>
          </a:p>
        </p:txBody>
      </p:sp>
      <p:sp>
        <p:nvSpPr>
          <p:cNvPr id="8" name="文本框 7">
            <a:extLst>
              <a:ext uri="{FF2B5EF4-FFF2-40B4-BE49-F238E27FC236}">
                <a16:creationId xmlns:a16="http://schemas.microsoft.com/office/drawing/2014/main" id="{011933F3-B7D5-CF7A-8318-87DF439F4CCB}"/>
              </a:ext>
            </a:extLst>
          </p:cNvPr>
          <p:cNvSpPr txBox="1"/>
          <p:nvPr/>
        </p:nvSpPr>
        <p:spPr>
          <a:xfrm>
            <a:off x="0" y="6518071"/>
            <a:ext cx="1497457" cy="338554"/>
          </a:xfrm>
          <a:prstGeom prst="rect">
            <a:avLst/>
          </a:prstGeom>
          <a:noFill/>
        </p:spPr>
        <p:txBody>
          <a:bodyPr wrap="square" rtlCol="0">
            <a:spAutoFit/>
          </a:bodyPr>
          <a:lstStyle/>
          <a:p>
            <a:pPr algn="ctr"/>
            <a:r>
              <a:rPr lang="en-US" altLang="zh-CN" sz="1600" baseline="0" dirty="0"/>
              <a:t>TEAM1</a:t>
            </a:r>
            <a:endParaRPr lang="zh-CN" altLang="en-US" sz="1600" baseline="0" dirty="0" err="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a:t>Theory</a:t>
            </a:r>
            <a:endParaRPr lang="x-none" altLang="x-none"/>
          </a:p>
        </p:txBody>
      </p:sp>
      <p:sp>
        <p:nvSpPr>
          <p:cNvPr id="3" name="Content Placeholder 2"/>
          <p:cNvSpPr>
            <a:spLocks noGrp="1"/>
          </p:cNvSpPr>
          <p:nvPr>
            <p:ph idx="1"/>
          </p:nvPr>
        </p:nvSpPr>
        <p:spPr>
          <a:xfrm>
            <a:off x="439538" y="1988802"/>
            <a:ext cx="5894760" cy="4860000"/>
          </a:xfrm>
        </p:spPr>
        <p:txBody>
          <a:bodyPr>
            <a:normAutofit/>
          </a:bodyPr>
          <a:lstStyle/>
          <a:p>
            <a:r>
              <a:rPr lang="en-US" altLang="en-US" dirty="0">
                <a:ea typeface="Cambria Math"/>
              </a:rPr>
              <a:t>Our semantic segmentation network is an encoder-decoder architecture that takes an image as input and </a:t>
            </a:r>
            <a:r>
              <a:rPr lang="en-US" altLang="en-US" dirty="0" err="1">
                <a:ea typeface="Cambria Math"/>
              </a:rPr>
              <a:t>gener-ates</a:t>
            </a:r>
            <a:r>
              <a:rPr lang="en-US" altLang="en-US" dirty="0">
                <a:ea typeface="Cambria Math"/>
              </a:rPr>
              <a:t> an N +1-channelled semantic segmentation map. Each channel is a binary mask where active pixels depict objects of each of the N possible known classes. </a:t>
            </a:r>
            <a:endParaRPr lang="en-US" altLang="en-US" sz="2800" dirty="0">
              <a:ea typeface="Cambria Math"/>
            </a:endParaRPr>
          </a:p>
        </p:txBody>
      </p:sp>
      <p:sp>
        <p:nvSpPr>
          <p:cNvPr id="4" name="Content Placeholder 3"/>
          <p:cNvSpPr>
            <a:spLocks noGrp="1"/>
          </p:cNvSpPr>
          <p:nvPr>
            <p:ph idx="13"/>
          </p:nvPr>
        </p:nvSpPr>
        <p:spPr/>
        <p:txBody>
          <a:bodyPr/>
          <a:lstStyle/>
          <a:p>
            <a:r>
              <a:rPr lang="en-US" altLang="en-US" dirty="0"/>
              <a:t> Semantic Segmentation</a:t>
            </a:r>
            <a:endParaRPr lang="x-none" altLang="x-none" dirty="0"/>
          </a:p>
        </p:txBody>
      </p:sp>
      <p:sp>
        <p:nvSpPr>
          <p:cNvPr id="7" name="Slide Number Placeholder 6"/>
          <p:cNvSpPr>
            <a:spLocks noGrp="1"/>
          </p:cNvSpPr>
          <p:nvPr>
            <p:ph type="sldNum" idx="4"/>
          </p:nvPr>
        </p:nvSpPr>
        <p:spPr/>
        <p:txBody>
          <a:bodyPr/>
          <a:lstStyle/>
          <a:p>
            <a:fld id="{7D3C0784-52A7-423C-8A31-2C995F165920}" type="slidenum">
              <a:rPr lang="en-US" altLang="en-US"/>
              <a:t>11</a:t>
            </a:fld>
            <a:endParaRPr lang="en-US" altLang="en-US"/>
          </a:p>
        </p:txBody>
      </p:sp>
      <p:pic>
        <p:nvPicPr>
          <p:cNvPr id="6" name="图片 5"/>
          <p:cNvPicPr>
            <a:picLocks noChangeAspect="1"/>
          </p:cNvPicPr>
          <p:nvPr/>
        </p:nvPicPr>
        <p:blipFill>
          <a:blip r:embed="rId3"/>
          <a:stretch>
            <a:fillRect/>
          </a:stretch>
        </p:blipFill>
        <p:spPr>
          <a:xfrm>
            <a:off x="6334298" y="1796420"/>
            <a:ext cx="5716160" cy="3228975"/>
          </a:xfrm>
          <a:prstGeom prst="rect">
            <a:avLst/>
          </a:prstGeom>
        </p:spPr>
      </p:pic>
      <p:pic>
        <p:nvPicPr>
          <p:cNvPr id="8" name="图片 7"/>
          <p:cNvPicPr>
            <a:picLocks noChangeAspect="1"/>
          </p:cNvPicPr>
          <p:nvPr/>
        </p:nvPicPr>
        <p:blipFill>
          <a:blip r:embed="rId4"/>
          <a:stretch>
            <a:fillRect/>
          </a:stretch>
        </p:blipFill>
        <p:spPr>
          <a:xfrm>
            <a:off x="6573208" y="3721609"/>
            <a:ext cx="2406200" cy="1582556"/>
          </a:xfrm>
          <a:prstGeom prst="rect">
            <a:avLst/>
          </a:prstGeom>
        </p:spPr>
      </p:pic>
      <p:sp>
        <p:nvSpPr>
          <p:cNvPr id="5" name="文本框 4">
            <a:extLst>
              <a:ext uri="{FF2B5EF4-FFF2-40B4-BE49-F238E27FC236}">
                <a16:creationId xmlns:a16="http://schemas.microsoft.com/office/drawing/2014/main" id="{5214523E-1D42-59CD-707E-0CDD1BA4B5B3}"/>
              </a:ext>
            </a:extLst>
          </p:cNvPr>
          <p:cNvSpPr txBox="1"/>
          <p:nvPr/>
        </p:nvSpPr>
        <p:spPr>
          <a:xfrm>
            <a:off x="1348033" y="6532775"/>
            <a:ext cx="8974318" cy="338554"/>
          </a:xfrm>
          <a:prstGeom prst="rect">
            <a:avLst/>
          </a:prstGeom>
          <a:noFill/>
        </p:spPr>
        <p:txBody>
          <a:bodyPr wrap="square" rtlCol="0">
            <a:spAutoFit/>
          </a:bodyPr>
          <a:lstStyle/>
          <a:p>
            <a:pPr algn="ctr"/>
            <a:r>
              <a:rPr lang="en-US" altLang="zh-CN" sz="1600" dirty="0" err="1"/>
              <a:t>DenseFusion</a:t>
            </a:r>
            <a:r>
              <a:rPr lang="en-US" altLang="zh-CN" sz="1600" dirty="0"/>
              <a:t>: 6D Object Pose Estimation by Iterative Dense Fusion</a:t>
            </a:r>
            <a:endParaRPr lang="zh-CN" altLang="en-US" sz="1600" baseline="0" dirty="0" err="1">
              <a:solidFill>
                <a:schemeClr val="bg1"/>
              </a:solidFill>
            </a:endParaRPr>
          </a:p>
        </p:txBody>
      </p:sp>
      <p:sp>
        <p:nvSpPr>
          <p:cNvPr id="9" name="文本框 8">
            <a:extLst>
              <a:ext uri="{FF2B5EF4-FFF2-40B4-BE49-F238E27FC236}">
                <a16:creationId xmlns:a16="http://schemas.microsoft.com/office/drawing/2014/main" id="{8C1F7A59-111D-DF70-1B80-9AB06F4B1495}"/>
              </a:ext>
            </a:extLst>
          </p:cNvPr>
          <p:cNvSpPr txBox="1"/>
          <p:nvPr/>
        </p:nvSpPr>
        <p:spPr>
          <a:xfrm>
            <a:off x="0" y="6518071"/>
            <a:ext cx="1497457" cy="338554"/>
          </a:xfrm>
          <a:prstGeom prst="rect">
            <a:avLst/>
          </a:prstGeom>
          <a:noFill/>
        </p:spPr>
        <p:txBody>
          <a:bodyPr wrap="square" rtlCol="0">
            <a:spAutoFit/>
          </a:bodyPr>
          <a:lstStyle/>
          <a:p>
            <a:pPr algn="ctr"/>
            <a:r>
              <a:rPr lang="en-US" altLang="zh-CN" sz="1600" baseline="0" dirty="0"/>
              <a:t>TEAM1</a:t>
            </a:r>
            <a:endParaRPr lang="zh-CN" altLang="en-US" sz="1600" baseline="0" dirty="0" err="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a:t>Theory</a:t>
            </a:r>
            <a:endParaRPr lang="x-none" altLang="x-none"/>
          </a:p>
        </p:txBody>
      </p:sp>
      <p:sp>
        <p:nvSpPr>
          <p:cNvPr id="3" name="Content Placeholder 2"/>
          <p:cNvSpPr>
            <a:spLocks noGrp="1"/>
          </p:cNvSpPr>
          <p:nvPr>
            <p:ph idx="1"/>
          </p:nvPr>
        </p:nvSpPr>
        <p:spPr>
          <a:xfrm>
            <a:off x="439537" y="1550596"/>
            <a:ext cx="6537335" cy="4860000"/>
          </a:xfrm>
        </p:spPr>
        <p:txBody>
          <a:bodyPr>
            <a:normAutofit/>
          </a:bodyPr>
          <a:lstStyle/>
          <a:p>
            <a:r>
              <a:rPr lang="en-US" altLang="zh-CN" dirty="0">
                <a:solidFill>
                  <a:srgbClr val="000000"/>
                </a:solidFill>
              </a:rPr>
              <a:t>Dense color image feature embedding: </a:t>
            </a:r>
          </a:p>
          <a:p>
            <a:pPr marL="0" indent="0">
              <a:buNone/>
            </a:pPr>
            <a:r>
              <a:rPr lang="en-US" altLang="zh-CN" sz="2000" dirty="0">
                <a:solidFill>
                  <a:srgbClr val="000000"/>
                </a:solidFill>
              </a:rPr>
              <a:t>   The image embedding network is a CNN-based</a:t>
            </a:r>
          </a:p>
          <a:p>
            <a:pPr marL="0" indent="0">
              <a:buNone/>
            </a:pPr>
            <a:r>
              <a:rPr lang="en-US" altLang="zh-CN" sz="2000" dirty="0">
                <a:solidFill>
                  <a:srgbClr val="000000"/>
                </a:solidFill>
              </a:rPr>
              <a:t>encoder-decoder architecture that maps an image of size</a:t>
            </a:r>
          </a:p>
          <a:p>
            <a:pPr marL="0" indent="0">
              <a:buNone/>
            </a:pPr>
            <a:r>
              <a:rPr lang="en-US" altLang="zh-CN" sz="2000" dirty="0">
                <a:solidFill>
                  <a:srgbClr val="000000"/>
                </a:solidFill>
              </a:rPr>
              <a:t>H × W × 3 into a H × W × </a:t>
            </a:r>
            <a:r>
              <a:rPr lang="en-US" altLang="zh-CN" sz="2000" dirty="0" err="1">
                <a:solidFill>
                  <a:srgbClr val="000000"/>
                </a:solidFill>
              </a:rPr>
              <a:t>drgb</a:t>
            </a:r>
            <a:r>
              <a:rPr lang="en-US" altLang="zh-CN" sz="2000" dirty="0">
                <a:solidFill>
                  <a:srgbClr val="000000"/>
                </a:solidFill>
              </a:rPr>
              <a:t> embedding space.</a:t>
            </a:r>
          </a:p>
          <a:p>
            <a:pPr marL="0" indent="0">
              <a:buNone/>
            </a:pPr>
            <a:endParaRPr lang="en-US" altLang="zh-CN" sz="2000" dirty="0">
              <a:solidFill>
                <a:srgbClr val="000000"/>
              </a:solidFill>
            </a:endParaRPr>
          </a:p>
          <a:p>
            <a:r>
              <a:rPr lang="en-US" altLang="zh-CN" dirty="0">
                <a:solidFill>
                  <a:srgbClr val="000000"/>
                </a:solidFill>
              </a:rPr>
              <a:t>Dense 3D point cloud feature embedding:</a:t>
            </a:r>
          </a:p>
          <a:p>
            <a:pPr marL="0" indent="0">
              <a:buNone/>
            </a:pPr>
            <a:r>
              <a:rPr lang="en-US" altLang="zh-CN" sz="2400" dirty="0">
                <a:solidFill>
                  <a:srgbClr val="000000"/>
                </a:solidFill>
              </a:rPr>
              <a:t>   </a:t>
            </a:r>
            <a:r>
              <a:rPr lang="en-US" altLang="zh-CN" sz="2000" dirty="0">
                <a:solidFill>
                  <a:srgbClr val="000000"/>
                </a:solidFill>
              </a:rPr>
              <a:t>we ﬁrst convert the segmented depth pixels into a 3D point </a:t>
            </a:r>
          </a:p>
          <a:p>
            <a:pPr marL="0" indent="0">
              <a:buNone/>
            </a:pPr>
            <a:r>
              <a:rPr lang="en-US" altLang="zh-CN" sz="2000" dirty="0">
                <a:solidFill>
                  <a:srgbClr val="000000"/>
                </a:solidFill>
              </a:rPr>
              <a:t>cloud using the known camera </a:t>
            </a:r>
            <a:r>
              <a:rPr lang="en-US" altLang="zh-CN" sz="2000" dirty="0" err="1">
                <a:solidFill>
                  <a:srgbClr val="000000"/>
                </a:solidFill>
              </a:rPr>
              <a:t>intrinsics</a:t>
            </a:r>
            <a:r>
              <a:rPr lang="en-US" altLang="zh-CN" sz="2000" dirty="0">
                <a:solidFill>
                  <a:srgbClr val="000000"/>
                </a:solidFill>
              </a:rPr>
              <a:t>, and then use a </a:t>
            </a:r>
          </a:p>
          <a:p>
            <a:pPr marL="0" indent="0">
              <a:buNone/>
            </a:pPr>
            <a:r>
              <a:rPr lang="en-US" altLang="zh-CN" sz="2000" dirty="0" err="1">
                <a:solidFill>
                  <a:srgbClr val="000000"/>
                </a:solidFill>
              </a:rPr>
              <a:t>PointNet</a:t>
            </a:r>
            <a:r>
              <a:rPr lang="en-US" altLang="zh-CN" sz="2000" dirty="0">
                <a:solidFill>
                  <a:srgbClr val="000000"/>
                </a:solidFill>
              </a:rPr>
              <a:t>-like architecture to extract geometric features</a:t>
            </a:r>
            <a:endParaRPr lang="en-US" altLang="zh-CN" sz="2000" b="0" i="0" dirty="0">
              <a:solidFill>
                <a:srgbClr val="000000"/>
              </a:solidFill>
              <a:effectLst/>
            </a:endParaRPr>
          </a:p>
        </p:txBody>
      </p:sp>
      <p:sp>
        <p:nvSpPr>
          <p:cNvPr id="4" name="Content Placeholder 3"/>
          <p:cNvSpPr>
            <a:spLocks noGrp="1"/>
          </p:cNvSpPr>
          <p:nvPr>
            <p:ph idx="13"/>
          </p:nvPr>
        </p:nvSpPr>
        <p:spPr/>
        <p:txBody>
          <a:bodyPr/>
          <a:lstStyle/>
          <a:p>
            <a:r>
              <a:rPr lang="en-US" altLang="en-US" dirty="0"/>
              <a:t>Dense Feature Extraction</a:t>
            </a:r>
            <a:endParaRPr lang="x-none" altLang="x-none" dirty="0"/>
          </a:p>
        </p:txBody>
      </p:sp>
      <p:sp>
        <p:nvSpPr>
          <p:cNvPr id="7" name="Slide Number Placeholder 6"/>
          <p:cNvSpPr>
            <a:spLocks noGrp="1"/>
          </p:cNvSpPr>
          <p:nvPr>
            <p:ph type="sldNum" idx="4"/>
          </p:nvPr>
        </p:nvSpPr>
        <p:spPr/>
        <p:txBody>
          <a:bodyPr/>
          <a:lstStyle/>
          <a:p>
            <a:fld id="{3A602278-B25B-4C0A-A0CA-C51B5BDCEEF4}" type="slidenum">
              <a:rPr lang="en-US" altLang="en-US"/>
              <a:t>12</a:t>
            </a:fld>
            <a:endParaRPr lang="en-US" altLang="en-US"/>
          </a:p>
        </p:txBody>
      </p:sp>
      <p:pic>
        <p:nvPicPr>
          <p:cNvPr id="5" name="图片 4"/>
          <p:cNvPicPr>
            <a:picLocks noChangeAspect="1"/>
          </p:cNvPicPr>
          <p:nvPr/>
        </p:nvPicPr>
        <p:blipFill>
          <a:blip r:embed="rId3"/>
          <a:stretch>
            <a:fillRect/>
          </a:stretch>
        </p:blipFill>
        <p:spPr>
          <a:xfrm>
            <a:off x="7543163" y="2139696"/>
            <a:ext cx="3509047" cy="3376630"/>
          </a:xfrm>
          <a:prstGeom prst="rect">
            <a:avLst/>
          </a:prstGeom>
        </p:spPr>
      </p:pic>
      <p:sp>
        <p:nvSpPr>
          <p:cNvPr id="6" name="文本框 5">
            <a:extLst>
              <a:ext uri="{FF2B5EF4-FFF2-40B4-BE49-F238E27FC236}">
                <a16:creationId xmlns:a16="http://schemas.microsoft.com/office/drawing/2014/main" id="{9F22C0F5-3C04-168E-0CF0-1C3CA33F3E2C}"/>
              </a:ext>
            </a:extLst>
          </p:cNvPr>
          <p:cNvSpPr txBox="1"/>
          <p:nvPr/>
        </p:nvSpPr>
        <p:spPr>
          <a:xfrm>
            <a:off x="1348033" y="6532775"/>
            <a:ext cx="8974318" cy="338554"/>
          </a:xfrm>
          <a:prstGeom prst="rect">
            <a:avLst/>
          </a:prstGeom>
          <a:noFill/>
        </p:spPr>
        <p:txBody>
          <a:bodyPr wrap="square" rtlCol="0">
            <a:spAutoFit/>
          </a:bodyPr>
          <a:lstStyle/>
          <a:p>
            <a:pPr algn="ctr"/>
            <a:r>
              <a:rPr lang="en-US" altLang="zh-CN" sz="1600" dirty="0" err="1"/>
              <a:t>DenseFusion</a:t>
            </a:r>
            <a:r>
              <a:rPr lang="en-US" altLang="zh-CN" sz="1600" dirty="0"/>
              <a:t>: 6D Object Pose Estimation by Iterative Dense Fusion</a:t>
            </a:r>
            <a:endParaRPr lang="zh-CN" altLang="en-US" sz="1600" baseline="0" dirty="0" err="1">
              <a:solidFill>
                <a:schemeClr val="bg1"/>
              </a:solidFill>
            </a:endParaRPr>
          </a:p>
        </p:txBody>
      </p:sp>
      <p:sp>
        <p:nvSpPr>
          <p:cNvPr id="8" name="文本框 7">
            <a:extLst>
              <a:ext uri="{FF2B5EF4-FFF2-40B4-BE49-F238E27FC236}">
                <a16:creationId xmlns:a16="http://schemas.microsoft.com/office/drawing/2014/main" id="{BD1AAE1D-74F5-E9A6-EE55-6CAF8CCA38D4}"/>
              </a:ext>
            </a:extLst>
          </p:cNvPr>
          <p:cNvSpPr txBox="1"/>
          <p:nvPr/>
        </p:nvSpPr>
        <p:spPr>
          <a:xfrm>
            <a:off x="0" y="6518071"/>
            <a:ext cx="1497457" cy="338554"/>
          </a:xfrm>
          <a:prstGeom prst="rect">
            <a:avLst/>
          </a:prstGeom>
          <a:noFill/>
        </p:spPr>
        <p:txBody>
          <a:bodyPr wrap="square" rtlCol="0">
            <a:spAutoFit/>
          </a:bodyPr>
          <a:lstStyle/>
          <a:p>
            <a:pPr algn="ctr"/>
            <a:r>
              <a:rPr lang="en-US" altLang="zh-CN" sz="1600" baseline="0" dirty="0"/>
              <a:t>TEAM1</a:t>
            </a:r>
            <a:endParaRPr lang="zh-CN" altLang="en-US" sz="1600" baseline="0" dirty="0" err="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a:t>Theory</a:t>
            </a:r>
            <a:endParaRPr lang="x-none" altLang="x-none"/>
          </a:p>
        </p:txBody>
      </p:sp>
      <p:sp>
        <p:nvSpPr>
          <p:cNvPr id="4" name="Content Placeholder 3"/>
          <p:cNvSpPr>
            <a:spLocks noGrp="1"/>
          </p:cNvSpPr>
          <p:nvPr>
            <p:ph idx="13"/>
          </p:nvPr>
        </p:nvSpPr>
        <p:spPr/>
        <p:txBody>
          <a:bodyPr/>
          <a:lstStyle/>
          <a:p>
            <a:r>
              <a:rPr lang="en-US" altLang="en-US" dirty="0"/>
              <a:t>Pixel-wise Dense Fusion</a:t>
            </a:r>
            <a:endParaRPr lang="x-none" altLang="x-none" dirty="0"/>
          </a:p>
        </p:txBody>
      </p:sp>
      <p:sp>
        <p:nvSpPr>
          <p:cNvPr id="7" name="Slide Number Placeholder 6"/>
          <p:cNvSpPr>
            <a:spLocks noGrp="1"/>
          </p:cNvSpPr>
          <p:nvPr>
            <p:ph type="sldNum" idx="4"/>
          </p:nvPr>
        </p:nvSpPr>
        <p:spPr/>
        <p:txBody>
          <a:bodyPr/>
          <a:lstStyle/>
          <a:p>
            <a:fld id="{3A602278-B25B-4C0A-A0CA-C51B5BDCEEF4}" type="slidenum">
              <a:rPr lang="en-US" altLang="en-US"/>
              <a:t>13</a:t>
            </a:fld>
            <a:endParaRPr lang="en-US" altLang="en-US"/>
          </a:p>
        </p:txBody>
      </p:sp>
      <p:pic>
        <p:nvPicPr>
          <p:cNvPr id="9" name="图片 8"/>
          <p:cNvPicPr>
            <a:picLocks noChangeAspect="1"/>
          </p:cNvPicPr>
          <p:nvPr/>
        </p:nvPicPr>
        <p:blipFill>
          <a:blip r:embed="rId3"/>
          <a:stretch>
            <a:fillRect/>
          </a:stretch>
        </p:blipFill>
        <p:spPr>
          <a:xfrm>
            <a:off x="6445539" y="1517651"/>
            <a:ext cx="4885944" cy="4422552"/>
          </a:xfrm>
          <a:prstGeom prst="rect">
            <a:avLst/>
          </a:prstGeom>
        </p:spPr>
      </p:pic>
      <p:pic>
        <p:nvPicPr>
          <p:cNvPr id="12" name="图片 11"/>
          <p:cNvPicPr>
            <a:picLocks noChangeAspect="1"/>
          </p:cNvPicPr>
          <p:nvPr/>
        </p:nvPicPr>
        <p:blipFill>
          <a:blip r:embed="rId4"/>
          <a:stretch>
            <a:fillRect/>
          </a:stretch>
        </p:blipFill>
        <p:spPr>
          <a:xfrm>
            <a:off x="6445539" y="1655064"/>
            <a:ext cx="1948653" cy="2450592"/>
          </a:xfrm>
          <a:prstGeom prst="rect">
            <a:avLst/>
          </a:prstGeom>
        </p:spPr>
      </p:pic>
      <p:sp>
        <p:nvSpPr>
          <p:cNvPr id="3" name="Content Placeholder 2"/>
          <p:cNvSpPr>
            <a:spLocks noGrp="1"/>
          </p:cNvSpPr>
          <p:nvPr>
            <p:ph idx="1"/>
          </p:nvPr>
        </p:nvSpPr>
        <p:spPr>
          <a:xfrm>
            <a:off x="200628" y="1545797"/>
            <a:ext cx="6317879" cy="4860000"/>
          </a:xfrm>
        </p:spPr>
        <p:txBody>
          <a:bodyPr>
            <a:normAutofit lnSpcReduction="10000"/>
          </a:bodyPr>
          <a:lstStyle/>
          <a:p>
            <a:r>
              <a:rPr lang="en-US" altLang="zh-CN" dirty="0"/>
              <a:t>We associate geometric features with corresponding image feature pixels to obtain dense fusion features.</a:t>
            </a:r>
          </a:p>
          <a:p>
            <a:r>
              <a:rPr lang="en-US" altLang="zh-CN" dirty="0"/>
              <a:t>These paired features are concatenated and fed into another network to generate a fixed-size global feature vector.</a:t>
            </a:r>
          </a:p>
          <a:p>
            <a:r>
              <a:rPr lang="en-US" altLang="zh-CN" dirty="0"/>
              <a:t>Dense fusion is obtained for each feature by combining dense fusion features with the global feature vector.</a:t>
            </a:r>
          </a:p>
          <a:p>
            <a:r>
              <a:rPr lang="en-US" altLang="zh-CN" dirty="0"/>
              <a:t>Each pixel-level feature is input into the final network to predict the 6D pose of the object.</a:t>
            </a:r>
          </a:p>
        </p:txBody>
      </p:sp>
      <p:sp>
        <p:nvSpPr>
          <p:cNvPr id="5" name="文本框 4">
            <a:extLst>
              <a:ext uri="{FF2B5EF4-FFF2-40B4-BE49-F238E27FC236}">
                <a16:creationId xmlns:a16="http://schemas.microsoft.com/office/drawing/2014/main" id="{6ACC21C0-0858-C3D0-F294-A76C0779FA0A}"/>
              </a:ext>
            </a:extLst>
          </p:cNvPr>
          <p:cNvSpPr txBox="1"/>
          <p:nvPr/>
        </p:nvSpPr>
        <p:spPr>
          <a:xfrm>
            <a:off x="1348033" y="6532775"/>
            <a:ext cx="8974318" cy="338554"/>
          </a:xfrm>
          <a:prstGeom prst="rect">
            <a:avLst/>
          </a:prstGeom>
          <a:noFill/>
        </p:spPr>
        <p:txBody>
          <a:bodyPr wrap="square" rtlCol="0">
            <a:spAutoFit/>
          </a:bodyPr>
          <a:lstStyle/>
          <a:p>
            <a:pPr algn="ctr"/>
            <a:r>
              <a:rPr lang="en-US" altLang="zh-CN" sz="1600" dirty="0" err="1"/>
              <a:t>DenseFusion</a:t>
            </a:r>
            <a:r>
              <a:rPr lang="en-US" altLang="zh-CN" sz="1600" dirty="0"/>
              <a:t>: 6D Object Pose Estimation by Iterative Dense Fusion</a:t>
            </a:r>
            <a:endParaRPr lang="zh-CN" altLang="en-US" sz="1600" baseline="0" dirty="0" err="1">
              <a:solidFill>
                <a:schemeClr val="bg1"/>
              </a:solidFill>
            </a:endParaRPr>
          </a:p>
        </p:txBody>
      </p:sp>
      <p:sp>
        <p:nvSpPr>
          <p:cNvPr id="6" name="文本框 5">
            <a:extLst>
              <a:ext uri="{FF2B5EF4-FFF2-40B4-BE49-F238E27FC236}">
                <a16:creationId xmlns:a16="http://schemas.microsoft.com/office/drawing/2014/main" id="{CA0BD11A-596B-F352-84CF-0E382B365EBF}"/>
              </a:ext>
            </a:extLst>
          </p:cNvPr>
          <p:cNvSpPr txBox="1"/>
          <p:nvPr/>
        </p:nvSpPr>
        <p:spPr>
          <a:xfrm>
            <a:off x="0" y="6518071"/>
            <a:ext cx="1497457" cy="338554"/>
          </a:xfrm>
          <a:prstGeom prst="rect">
            <a:avLst/>
          </a:prstGeom>
          <a:noFill/>
        </p:spPr>
        <p:txBody>
          <a:bodyPr wrap="square" rtlCol="0">
            <a:spAutoFit/>
          </a:bodyPr>
          <a:lstStyle/>
          <a:p>
            <a:pPr algn="ctr"/>
            <a:r>
              <a:rPr lang="en-US" altLang="zh-CN" sz="1600" baseline="0" dirty="0"/>
              <a:t>TEAM1</a:t>
            </a:r>
            <a:endParaRPr lang="zh-CN" altLang="en-US" sz="1600" baseline="0" dirty="0" err="1"/>
          </a:p>
        </p:txBody>
      </p:sp>
    </p:spTree>
    <p:extLst>
      <p:ext uri="{BB962C8B-B14F-4D97-AF65-F5344CB8AC3E}">
        <p14:creationId xmlns:p14="http://schemas.microsoft.com/office/powerpoint/2010/main" val="3279453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Theory</a:t>
            </a:r>
            <a:endParaRPr lang="zh-CN" altLang="en-US" dirty="0"/>
          </a:p>
        </p:txBody>
      </p:sp>
      <p:sp>
        <p:nvSpPr>
          <p:cNvPr id="3" name="内容占位符 2"/>
          <p:cNvSpPr>
            <a:spLocks noGrp="1"/>
          </p:cNvSpPr>
          <p:nvPr>
            <p:ph idx="1"/>
          </p:nvPr>
        </p:nvSpPr>
        <p:spPr>
          <a:xfrm>
            <a:off x="127476" y="1056186"/>
            <a:ext cx="7032276" cy="4860000"/>
          </a:xfrm>
        </p:spPr>
        <p:txBody>
          <a:bodyPr/>
          <a:lstStyle/>
          <a:p>
            <a:r>
              <a:rPr lang="en-US" altLang="zh-CN" dirty="0"/>
              <a:t> minimize for the </a:t>
            </a:r>
          </a:p>
          <a:p>
            <a:pPr marL="0" indent="0">
              <a:buNone/>
            </a:pPr>
            <a:r>
              <a:rPr lang="en-US" altLang="zh-CN" dirty="0"/>
              <a:t>prediction per dense-pixel (asymmetric):</a:t>
            </a:r>
          </a:p>
          <a:p>
            <a:endParaRPr lang="en-US" altLang="zh-CN" dirty="0"/>
          </a:p>
          <a:p>
            <a:pPr marL="0" indent="0">
              <a:buNone/>
            </a:pPr>
            <a:endParaRPr lang="en-US" altLang="zh-CN" dirty="0"/>
          </a:p>
          <a:p>
            <a:pPr>
              <a:buFont typeface="Arial" panose="020B0604020202020204" pitchFamily="34" charset="0"/>
              <a:buChar char="•"/>
            </a:pPr>
            <a:r>
              <a:rPr lang="en-US" altLang="zh-CN" dirty="0"/>
              <a:t> minimize for the prediction per dense-pixel(symmetric):</a:t>
            </a:r>
          </a:p>
          <a:p>
            <a:pPr>
              <a:buFont typeface="Arial" panose="020B0604020202020204" pitchFamily="34" charset="0"/>
              <a:buChar char="•"/>
            </a:pPr>
            <a:endParaRPr lang="en-US" altLang="zh-CN" dirty="0"/>
          </a:p>
          <a:p>
            <a:pPr>
              <a:buFont typeface="Arial" panose="020B0604020202020204" pitchFamily="34" charset="0"/>
              <a:buChar char="•"/>
            </a:pPr>
            <a:endParaRPr lang="en-US" altLang="zh-CN" dirty="0"/>
          </a:p>
          <a:p>
            <a:pPr>
              <a:buFont typeface="Arial" panose="020B0604020202020204" pitchFamily="34" charset="0"/>
              <a:buChar char="•"/>
            </a:pPr>
            <a:r>
              <a:rPr lang="en-US" altLang="zh-CN" dirty="0"/>
              <a:t> minimize for the prediction:</a:t>
            </a:r>
          </a:p>
          <a:p>
            <a:endParaRPr lang="en-US" altLang="zh-CN" dirty="0"/>
          </a:p>
          <a:p>
            <a:pPr marL="0" indent="0">
              <a:buNone/>
            </a:pPr>
            <a:endParaRPr lang="zh-CN" altLang="en-US" dirty="0"/>
          </a:p>
        </p:txBody>
      </p:sp>
      <p:sp>
        <p:nvSpPr>
          <p:cNvPr id="4" name="内容占位符 3"/>
          <p:cNvSpPr>
            <a:spLocks noGrp="1"/>
          </p:cNvSpPr>
          <p:nvPr>
            <p:ph idx="13"/>
          </p:nvPr>
        </p:nvSpPr>
        <p:spPr>
          <a:xfrm>
            <a:off x="199971" y="928892"/>
            <a:ext cx="11760656" cy="515327"/>
          </a:xfrm>
        </p:spPr>
        <p:txBody>
          <a:bodyPr/>
          <a:lstStyle/>
          <a:p>
            <a:r>
              <a:rPr lang="en-US" altLang="zh-CN" dirty="0"/>
              <a:t>6D Object Pose Estimation</a:t>
            </a:r>
            <a:endParaRPr lang="zh-CN" altLang="en-US" dirty="0"/>
          </a:p>
        </p:txBody>
      </p:sp>
      <p:sp>
        <p:nvSpPr>
          <p:cNvPr id="7" name="灯片编号占位符 6"/>
          <p:cNvSpPr>
            <a:spLocks noGrp="1"/>
          </p:cNvSpPr>
          <p:nvPr>
            <p:ph type="sldNum" idx="4"/>
          </p:nvPr>
        </p:nvSpPr>
        <p:spPr/>
        <p:txBody>
          <a:bodyPr/>
          <a:lstStyle/>
          <a:p>
            <a:fld id="{6400EE6A-0C0E-4A89-966D-355859C4E376}" type="slidenum">
              <a:rPr lang="en-US" altLang="en-US" smtClean="0"/>
              <a:t>14</a:t>
            </a:fld>
            <a:endParaRPr lang="en-US" altLang="en-US"/>
          </a:p>
        </p:txBody>
      </p:sp>
      <p:pic>
        <p:nvPicPr>
          <p:cNvPr id="9" name="图片 8"/>
          <p:cNvPicPr>
            <a:picLocks noChangeAspect="1"/>
          </p:cNvPicPr>
          <p:nvPr/>
        </p:nvPicPr>
        <p:blipFill>
          <a:blip r:embed="rId2"/>
          <a:stretch>
            <a:fillRect/>
          </a:stretch>
        </p:blipFill>
        <p:spPr>
          <a:xfrm>
            <a:off x="6126479" y="2011958"/>
            <a:ext cx="5908849" cy="3071879"/>
          </a:xfrm>
          <a:prstGeom prst="rect">
            <a:avLst/>
          </a:prstGeom>
        </p:spPr>
      </p:pic>
      <p:pic>
        <p:nvPicPr>
          <p:cNvPr id="10" name="图片 9"/>
          <p:cNvPicPr>
            <a:picLocks noChangeAspect="1"/>
          </p:cNvPicPr>
          <p:nvPr/>
        </p:nvPicPr>
        <p:blipFill>
          <a:blip r:embed="rId3"/>
          <a:stretch>
            <a:fillRect/>
          </a:stretch>
        </p:blipFill>
        <p:spPr>
          <a:xfrm>
            <a:off x="279304" y="2011958"/>
            <a:ext cx="4638675" cy="838200"/>
          </a:xfrm>
          <a:prstGeom prst="rect">
            <a:avLst/>
          </a:prstGeom>
        </p:spPr>
      </p:pic>
      <p:pic>
        <p:nvPicPr>
          <p:cNvPr id="11" name="图片 10"/>
          <p:cNvPicPr>
            <a:picLocks noChangeAspect="1"/>
          </p:cNvPicPr>
          <p:nvPr/>
        </p:nvPicPr>
        <p:blipFill>
          <a:blip r:embed="rId4"/>
          <a:stretch>
            <a:fillRect/>
          </a:stretch>
        </p:blipFill>
        <p:spPr>
          <a:xfrm>
            <a:off x="279304" y="4008792"/>
            <a:ext cx="5143500" cy="914400"/>
          </a:xfrm>
          <a:prstGeom prst="rect">
            <a:avLst/>
          </a:prstGeom>
        </p:spPr>
      </p:pic>
      <p:pic>
        <p:nvPicPr>
          <p:cNvPr id="14" name="图片 13"/>
          <p:cNvPicPr>
            <a:picLocks noChangeAspect="1"/>
          </p:cNvPicPr>
          <p:nvPr/>
        </p:nvPicPr>
        <p:blipFill>
          <a:blip r:embed="rId5"/>
          <a:stretch>
            <a:fillRect/>
          </a:stretch>
        </p:blipFill>
        <p:spPr>
          <a:xfrm>
            <a:off x="279304" y="5390306"/>
            <a:ext cx="3781425" cy="809625"/>
          </a:xfrm>
          <a:prstGeom prst="rect">
            <a:avLst/>
          </a:prstGeom>
        </p:spPr>
      </p:pic>
      <p:sp>
        <p:nvSpPr>
          <p:cNvPr id="8" name="文本框 7">
            <a:extLst>
              <a:ext uri="{FF2B5EF4-FFF2-40B4-BE49-F238E27FC236}">
                <a16:creationId xmlns:a16="http://schemas.microsoft.com/office/drawing/2014/main" id="{4581DFAC-1863-4C18-883A-3B71F946A0A9}"/>
              </a:ext>
            </a:extLst>
          </p:cNvPr>
          <p:cNvSpPr txBox="1"/>
          <p:nvPr/>
        </p:nvSpPr>
        <p:spPr>
          <a:xfrm>
            <a:off x="1348033" y="6532775"/>
            <a:ext cx="8974318" cy="338554"/>
          </a:xfrm>
          <a:prstGeom prst="rect">
            <a:avLst/>
          </a:prstGeom>
          <a:noFill/>
        </p:spPr>
        <p:txBody>
          <a:bodyPr wrap="square" rtlCol="0">
            <a:spAutoFit/>
          </a:bodyPr>
          <a:lstStyle/>
          <a:p>
            <a:pPr algn="ctr"/>
            <a:r>
              <a:rPr lang="en-US" altLang="zh-CN" sz="1600" dirty="0" err="1"/>
              <a:t>DenseFusion</a:t>
            </a:r>
            <a:r>
              <a:rPr lang="en-US" altLang="zh-CN" sz="1600" dirty="0"/>
              <a:t>: 6D Object Pose Estimation by Iterative Dense Fusion</a:t>
            </a:r>
            <a:endParaRPr lang="zh-CN" altLang="en-US" sz="1600" baseline="0" dirty="0" err="1">
              <a:solidFill>
                <a:schemeClr val="bg1"/>
              </a:solidFill>
            </a:endParaRPr>
          </a:p>
        </p:txBody>
      </p:sp>
      <p:sp>
        <p:nvSpPr>
          <p:cNvPr id="12" name="文本框 11">
            <a:extLst>
              <a:ext uri="{FF2B5EF4-FFF2-40B4-BE49-F238E27FC236}">
                <a16:creationId xmlns:a16="http://schemas.microsoft.com/office/drawing/2014/main" id="{9D41F003-26BA-AFAB-313C-C91569A59DD6}"/>
              </a:ext>
            </a:extLst>
          </p:cNvPr>
          <p:cNvSpPr txBox="1"/>
          <p:nvPr/>
        </p:nvSpPr>
        <p:spPr>
          <a:xfrm>
            <a:off x="0" y="6518071"/>
            <a:ext cx="1497457" cy="338554"/>
          </a:xfrm>
          <a:prstGeom prst="rect">
            <a:avLst/>
          </a:prstGeom>
          <a:noFill/>
        </p:spPr>
        <p:txBody>
          <a:bodyPr wrap="square" rtlCol="0">
            <a:spAutoFit/>
          </a:bodyPr>
          <a:lstStyle/>
          <a:p>
            <a:pPr algn="ctr"/>
            <a:r>
              <a:rPr lang="en-US" altLang="zh-CN" sz="1600" baseline="0" dirty="0"/>
              <a:t>TEAM1</a:t>
            </a:r>
            <a:endParaRPr lang="zh-CN" altLang="en-US" sz="1600" baseline="0" dirty="0" err="1"/>
          </a:p>
        </p:txBody>
      </p:sp>
    </p:spTree>
    <p:extLst>
      <p:ext uri="{BB962C8B-B14F-4D97-AF65-F5344CB8AC3E}">
        <p14:creationId xmlns:p14="http://schemas.microsoft.com/office/powerpoint/2010/main" val="3729687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a:t>Theory</a:t>
            </a:r>
            <a:endParaRPr lang="x-none" altLang="x-none"/>
          </a:p>
        </p:txBody>
      </p:sp>
      <p:sp>
        <p:nvSpPr>
          <p:cNvPr id="3" name="Content Placeholder 2"/>
          <p:cNvSpPr>
            <a:spLocks noGrp="1"/>
          </p:cNvSpPr>
          <p:nvPr>
            <p:ph idx="1"/>
          </p:nvPr>
        </p:nvSpPr>
        <p:spPr>
          <a:xfrm>
            <a:off x="439537" y="1550596"/>
            <a:ext cx="5376047" cy="4860000"/>
          </a:xfrm>
        </p:spPr>
        <p:txBody>
          <a:bodyPr>
            <a:noAutofit/>
          </a:bodyPr>
          <a:lstStyle/>
          <a:p>
            <a:r>
              <a:rPr lang="en-US" altLang="zh-CN" dirty="0"/>
              <a:t>We employ a dedicated pose residual estimation network to refine the pose estimation from the main network. At each iteration, we fuse the image features and point cloud geometric features to obtain a more precise pose estimation. The final pose estimation is composed of the results obtained from multiple iterations.</a:t>
            </a:r>
            <a:endParaRPr lang="en-US" altLang="zh-CN" b="0" i="0" dirty="0">
              <a:solidFill>
                <a:srgbClr val="000000"/>
              </a:solidFill>
              <a:effectLst/>
            </a:endParaRPr>
          </a:p>
        </p:txBody>
      </p:sp>
      <p:sp>
        <p:nvSpPr>
          <p:cNvPr id="4" name="Content Placeholder 3"/>
          <p:cNvSpPr>
            <a:spLocks noGrp="1"/>
          </p:cNvSpPr>
          <p:nvPr>
            <p:ph idx="13"/>
          </p:nvPr>
        </p:nvSpPr>
        <p:spPr/>
        <p:txBody>
          <a:bodyPr/>
          <a:lstStyle/>
          <a:p>
            <a:r>
              <a:rPr lang="en-US" altLang="en-US" dirty="0"/>
              <a:t>Iterative Reﬁnement</a:t>
            </a:r>
            <a:endParaRPr lang="x-none" altLang="x-none" dirty="0"/>
          </a:p>
        </p:txBody>
      </p:sp>
      <p:sp>
        <p:nvSpPr>
          <p:cNvPr id="7" name="Slide Number Placeholder 6"/>
          <p:cNvSpPr>
            <a:spLocks noGrp="1"/>
          </p:cNvSpPr>
          <p:nvPr>
            <p:ph type="sldNum" idx="4"/>
          </p:nvPr>
        </p:nvSpPr>
        <p:spPr/>
        <p:txBody>
          <a:bodyPr/>
          <a:lstStyle/>
          <a:p>
            <a:fld id="{3A602278-B25B-4C0A-A0CA-C51B5BDCEEF4}" type="slidenum">
              <a:rPr lang="en-US" altLang="en-US"/>
              <a:t>15</a:t>
            </a:fld>
            <a:endParaRPr lang="en-US" altLang="en-US"/>
          </a:p>
        </p:txBody>
      </p:sp>
      <p:pic>
        <p:nvPicPr>
          <p:cNvPr id="9" name="图片 8"/>
          <p:cNvPicPr>
            <a:picLocks noChangeAspect="1"/>
          </p:cNvPicPr>
          <p:nvPr/>
        </p:nvPicPr>
        <p:blipFill>
          <a:blip r:embed="rId3"/>
          <a:stretch>
            <a:fillRect/>
          </a:stretch>
        </p:blipFill>
        <p:spPr>
          <a:xfrm>
            <a:off x="5815584" y="1850330"/>
            <a:ext cx="6219745" cy="3233507"/>
          </a:xfrm>
          <a:prstGeom prst="rect">
            <a:avLst/>
          </a:prstGeom>
        </p:spPr>
      </p:pic>
      <p:sp>
        <p:nvSpPr>
          <p:cNvPr id="5" name="文本框 4">
            <a:extLst>
              <a:ext uri="{FF2B5EF4-FFF2-40B4-BE49-F238E27FC236}">
                <a16:creationId xmlns:a16="http://schemas.microsoft.com/office/drawing/2014/main" id="{4D20E42B-BAC5-EB68-758A-21A87C314139}"/>
              </a:ext>
            </a:extLst>
          </p:cNvPr>
          <p:cNvSpPr txBox="1"/>
          <p:nvPr/>
        </p:nvSpPr>
        <p:spPr>
          <a:xfrm>
            <a:off x="1348033" y="6532775"/>
            <a:ext cx="8974318" cy="338554"/>
          </a:xfrm>
          <a:prstGeom prst="rect">
            <a:avLst/>
          </a:prstGeom>
          <a:noFill/>
        </p:spPr>
        <p:txBody>
          <a:bodyPr wrap="square" rtlCol="0">
            <a:spAutoFit/>
          </a:bodyPr>
          <a:lstStyle/>
          <a:p>
            <a:pPr algn="ctr"/>
            <a:r>
              <a:rPr lang="en-US" altLang="zh-CN" sz="1600" dirty="0" err="1"/>
              <a:t>DenseFusion</a:t>
            </a:r>
            <a:r>
              <a:rPr lang="en-US" altLang="zh-CN" sz="1600" dirty="0"/>
              <a:t>: 6D Object Pose Estimation by Iterative Dense Fusion</a:t>
            </a:r>
            <a:endParaRPr lang="zh-CN" altLang="en-US" sz="1600" baseline="0" dirty="0" err="1">
              <a:solidFill>
                <a:schemeClr val="bg1"/>
              </a:solidFill>
            </a:endParaRPr>
          </a:p>
        </p:txBody>
      </p:sp>
      <p:sp>
        <p:nvSpPr>
          <p:cNvPr id="6" name="文本框 5">
            <a:extLst>
              <a:ext uri="{FF2B5EF4-FFF2-40B4-BE49-F238E27FC236}">
                <a16:creationId xmlns:a16="http://schemas.microsoft.com/office/drawing/2014/main" id="{1D502A96-9360-0462-4E86-3520CC6F9720}"/>
              </a:ext>
            </a:extLst>
          </p:cNvPr>
          <p:cNvSpPr txBox="1"/>
          <p:nvPr/>
        </p:nvSpPr>
        <p:spPr>
          <a:xfrm>
            <a:off x="0" y="6518071"/>
            <a:ext cx="1497457" cy="338554"/>
          </a:xfrm>
          <a:prstGeom prst="rect">
            <a:avLst/>
          </a:prstGeom>
          <a:noFill/>
        </p:spPr>
        <p:txBody>
          <a:bodyPr wrap="square" rtlCol="0">
            <a:spAutoFit/>
          </a:bodyPr>
          <a:lstStyle/>
          <a:p>
            <a:pPr algn="ctr"/>
            <a:r>
              <a:rPr lang="en-US" altLang="zh-CN" sz="1600" baseline="0" dirty="0"/>
              <a:t>TEAM1</a:t>
            </a:r>
            <a:endParaRPr lang="zh-CN" altLang="en-US" sz="1600" baseline="0" dirty="0" err="1"/>
          </a:p>
        </p:txBody>
      </p:sp>
    </p:spTree>
    <p:extLst>
      <p:ext uri="{BB962C8B-B14F-4D97-AF65-F5344CB8AC3E}">
        <p14:creationId xmlns:p14="http://schemas.microsoft.com/office/powerpoint/2010/main" val="2990142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628" y="249"/>
            <a:ext cx="11760000" cy="924604"/>
          </a:xfrm>
        </p:spPr>
        <p:txBody>
          <a:bodyPr>
            <a:normAutofit/>
          </a:bodyPr>
          <a:lstStyle/>
          <a:p>
            <a:r>
              <a:rPr lang="en-US" altLang="zh-CN" dirty="0"/>
              <a:t>Experiments</a:t>
            </a:r>
            <a:endParaRPr lang="en-US" dirty="0"/>
          </a:p>
        </p:txBody>
      </p:sp>
      <p:sp>
        <p:nvSpPr>
          <p:cNvPr id="3" name="Content Placeholder 2"/>
          <p:cNvSpPr>
            <a:spLocks noGrp="1"/>
          </p:cNvSpPr>
          <p:nvPr>
            <p:ph idx="1"/>
          </p:nvPr>
        </p:nvSpPr>
        <p:spPr>
          <a:xfrm>
            <a:off x="561975" y="1728071"/>
            <a:ext cx="11289665" cy="1799590"/>
          </a:xfrm>
        </p:spPr>
        <p:txBody>
          <a:bodyPr>
            <a:normAutofit/>
          </a:bodyPr>
          <a:lstStyle/>
          <a:p>
            <a:pPr marL="0" indent="0">
              <a:buNone/>
            </a:pPr>
            <a:r>
              <a:rPr lang="en-US" dirty="0"/>
              <a:t>In order to verify the more accurate effect and real-time performance of the </a:t>
            </a:r>
            <a:r>
              <a:rPr lang="en-US" dirty="0" err="1"/>
              <a:t>densefusion</a:t>
            </a:r>
            <a:r>
              <a:rPr lang="en-US" dirty="0"/>
              <a:t> model, the author set up a series of experiments to verify the performance and effect of the model</a:t>
            </a:r>
          </a:p>
        </p:txBody>
      </p:sp>
      <p:sp>
        <p:nvSpPr>
          <p:cNvPr id="7" name="Slide Number Placeholder 6"/>
          <p:cNvSpPr>
            <a:spLocks noGrp="1"/>
          </p:cNvSpPr>
          <p:nvPr>
            <p:ph type="sldNum" sz="quarter" idx="4"/>
          </p:nvPr>
        </p:nvSpPr>
        <p:spPr/>
        <p:txBody>
          <a:bodyPr/>
          <a:lstStyle/>
          <a:p>
            <a:fld id="{753A1DE0-CF65-344E-A1C3-3B403388D3F5}" type="slidenum">
              <a:rPr lang="en-US" smtClean="0"/>
              <a:t>16</a:t>
            </a:fld>
            <a:endParaRPr lang="en-US" dirty="0"/>
          </a:p>
        </p:txBody>
      </p:sp>
      <p:sp>
        <p:nvSpPr>
          <p:cNvPr id="5" name="文本框 4">
            <a:extLst>
              <a:ext uri="{FF2B5EF4-FFF2-40B4-BE49-F238E27FC236}">
                <a16:creationId xmlns:a16="http://schemas.microsoft.com/office/drawing/2014/main" id="{B56C7074-6FF4-D3BC-42E0-AFF8346B726B}"/>
              </a:ext>
            </a:extLst>
          </p:cNvPr>
          <p:cNvSpPr txBox="1"/>
          <p:nvPr/>
        </p:nvSpPr>
        <p:spPr>
          <a:xfrm>
            <a:off x="1348033" y="6532775"/>
            <a:ext cx="8974318" cy="338554"/>
          </a:xfrm>
          <a:prstGeom prst="rect">
            <a:avLst/>
          </a:prstGeom>
          <a:noFill/>
        </p:spPr>
        <p:txBody>
          <a:bodyPr wrap="square" rtlCol="0">
            <a:spAutoFit/>
          </a:bodyPr>
          <a:lstStyle/>
          <a:p>
            <a:pPr algn="ctr"/>
            <a:r>
              <a:rPr lang="en-US" altLang="zh-CN" sz="1600" dirty="0" err="1"/>
              <a:t>DenseFusion</a:t>
            </a:r>
            <a:r>
              <a:rPr lang="en-US" altLang="zh-CN" sz="1600" dirty="0"/>
              <a:t>: 6D Object Pose Estimation by Iterative Dense Fusion</a:t>
            </a:r>
            <a:endParaRPr lang="zh-CN" altLang="en-US" sz="1600" baseline="0" dirty="0" err="1">
              <a:solidFill>
                <a:schemeClr val="bg1"/>
              </a:solidFill>
            </a:endParaRPr>
          </a:p>
        </p:txBody>
      </p:sp>
      <p:sp>
        <p:nvSpPr>
          <p:cNvPr id="6" name="文本框 5">
            <a:extLst>
              <a:ext uri="{FF2B5EF4-FFF2-40B4-BE49-F238E27FC236}">
                <a16:creationId xmlns:a16="http://schemas.microsoft.com/office/drawing/2014/main" id="{3D0CDBEC-D659-CE33-1C70-FD274DBBD22D}"/>
              </a:ext>
            </a:extLst>
          </p:cNvPr>
          <p:cNvSpPr txBox="1"/>
          <p:nvPr/>
        </p:nvSpPr>
        <p:spPr>
          <a:xfrm>
            <a:off x="0" y="6518071"/>
            <a:ext cx="1497457" cy="338554"/>
          </a:xfrm>
          <a:prstGeom prst="rect">
            <a:avLst/>
          </a:prstGeom>
          <a:noFill/>
        </p:spPr>
        <p:txBody>
          <a:bodyPr wrap="square" rtlCol="0">
            <a:spAutoFit/>
          </a:bodyPr>
          <a:lstStyle/>
          <a:p>
            <a:pPr algn="ctr"/>
            <a:r>
              <a:rPr lang="en-US" altLang="zh-CN" sz="1600" baseline="0" dirty="0"/>
              <a:t>TEAM1</a:t>
            </a:r>
            <a:endParaRPr lang="zh-CN" altLang="en-US" sz="1600" baseline="0" dirty="0" err="1"/>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6"/>
          <p:cNvSpPr>
            <a:spLocks noGrp="1"/>
          </p:cNvSpPr>
          <p:nvPr>
            <p:ph type="sldNum" sz="quarter" idx="4"/>
          </p:nvPr>
        </p:nvSpPr>
        <p:spPr/>
        <p:txBody>
          <a:bodyPr/>
          <a:lstStyle/>
          <a:p>
            <a:fld id="{753A1DE0-CF65-344E-A1C3-3B403388D3F5}" type="slidenum">
              <a:rPr lang="en-US" smtClean="0"/>
              <a:t>17</a:t>
            </a:fld>
            <a:endParaRPr lang="en-US" dirty="0"/>
          </a:p>
        </p:txBody>
      </p:sp>
      <p:sp>
        <p:nvSpPr>
          <p:cNvPr id="8" name="Title 1"/>
          <p:cNvSpPr>
            <a:spLocks noGrp="1"/>
          </p:cNvSpPr>
          <p:nvPr/>
        </p:nvSpPr>
        <p:spPr>
          <a:xfrm>
            <a:off x="200628" y="145664"/>
            <a:ext cx="11760000" cy="92460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altLang="zh-CN" b="1" i="0" dirty="0">
                <a:solidFill>
                  <a:srgbClr val="0D0D0D"/>
                </a:solidFill>
                <a:effectLst/>
                <a:highlight>
                  <a:srgbClr val="FFFFFF"/>
                </a:highlight>
                <a:latin typeface="Söhne"/>
              </a:rPr>
              <a:t>Datasets and Evaluation Metrics</a:t>
            </a:r>
          </a:p>
        </p:txBody>
      </p:sp>
      <p:sp>
        <p:nvSpPr>
          <p:cNvPr id="9" name="文本框 8"/>
          <p:cNvSpPr txBox="1"/>
          <p:nvPr/>
        </p:nvSpPr>
        <p:spPr>
          <a:xfrm>
            <a:off x="558185" y="1242661"/>
            <a:ext cx="10772834" cy="4832092"/>
          </a:xfrm>
          <a:prstGeom prst="rect">
            <a:avLst/>
          </a:prstGeom>
          <a:noFill/>
        </p:spPr>
        <p:txBody>
          <a:bodyPr wrap="square" rtlCol="0">
            <a:spAutoFit/>
          </a:bodyPr>
          <a:lstStyle/>
          <a:p>
            <a:r>
              <a:rPr lang="en-US" altLang="zh-CN" sz="2800" b="1" i="0" dirty="0">
                <a:solidFill>
                  <a:srgbClr val="0D0D0D"/>
                </a:solidFill>
                <a:effectLst/>
                <a:highlight>
                  <a:srgbClr val="FFFFFF"/>
                </a:highlight>
                <a:latin typeface="Söhne"/>
              </a:rPr>
              <a:t>YCB-Video Dataset</a:t>
            </a:r>
            <a:r>
              <a:rPr lang="en-US" altLang="zh-CN" sz="2800" b="0" i="0" dirty="0">
                <a:solidFill>
                  <a:srgbClr val="0D0D0D"/>
                </a:solidFill>
                <a:effectLst/>
                <a:highlight>
                  <a:srgbClr val="FFFFFF"/>
                </a:highlight>
                <a:latin typeface="Söhne"/>
              </a:rPr>
              <a:t>: This dataset comprises </a:t>
            </a:r>
          </a:p>
          <a:p>
            <a:r>
              <a:rPr lang="en-US" altLang="zh-CN" sz="2800" b="0" i="0" dirty="0">
                <a:solidFill>
                  <a:srgbClr val="0D0D0D"/>
                </a:solidFill>
                <a:effectLst/>
                <a:highlight>
                  <a:srgbClr val="FFFFFF"/>
                </a:highlight>
                <a:latin typeface="Söhne"/>
              </a:rPr>
              <a:t>RGB-D images from various videos, with </a:t>
            </a:r>
          </a:p>
          <a:p>
            <a:r>
              <a:rPr lang="en-US" altLang="zh-CN" sz="2800" b="0" i="0" dirty="0">
                <a:solidFill>
                  <a:srgbClr val="0D0D0D"/>
                </a:solidFill>
                <a:effectLst/>
                <a:highlight>
                  <a:srgbClr val="FFFFFF"/>
                </a:highlight>
                <a:latin typeface="Söhne"/>
              </a:rPr>
              <a:t>clearly annotated 6D poses of objects </a:t>
            </a:r>
          </a:p>
          <a:p>
            <a:r>
              <a:rPr lang="en-US" altLang="zh-CN" sz="2800" b="0" i="0" dirty="0">
                <a:solidFill>
                  <a:srgbClr val="0D0D0D"/>
                </a:solidFill>
                <a:effectLst/>
                <a:highlight>
                  <a:srgbClr val="FFFFFF"/>
                </a:highlight>
                <a:latin typeface="Söhne"/>
              </a:rPr>
              <a:t>within these images. It is used to assess the</a:t>
            </a:r>
          </a:p>
          <a:p>
            <a:r>
              <a:rPr lang="en-US" altLang="zh-CN" sz="2800" b="0" i="0" dirty="0">
                <a:solidFill>
                  <a:srgbClr val="0D0D0D"/>
                </a:solidFill>
                <a:effectLst/>
                <a:highlight>
                  <a:srgbClr val="FFFFFF"/>
                </a:highlight>
                <a:latin typeface="Söhne"/>
              </a:rPr>
              <a:t>performance of </a:t>
            </a:r>
            <a:r>
              <a:rPr lang="en-US" altLang="zh-CN" sz="2800" b="0" i="0" dirty="0" err="1">
                <a:solidFill>
                  <a:srgbClr val="0D0D0D"/>
                </a:solidFill>
                <a:effectLst/>
                <a:highlight>
                  <a:srgbClr val="FFFFFF"/>
                </a:highlight>
                <a:latin typeface="Söhne"/>
              </a:rPr>
              <a:t>DenseFusion</a:t>
            </a:r>
            <a:r>
              <a:rPr lang="en-US" altLang="zh-CN" sz="2800" b="0" i="0" dirty="0">
                <a:solidFill>
                  <a:srgbClr val="0D0D0D"/>
                </a:solidFill>
                <a:effectLst/>
                <a:highlight>
                  <a:srgbClr val="FFFFFF"/>
                </a:highlight>
                <a:latin typeface="Söhne"/>
              </a:rPr>
              <a:t> in handling </a:t>
            </a:r>
          </a:p>
          <a:p>
            <a:r>
              <a:rPr lang="en-US" altLang="zh-CN" sz="2800" b="0" i="0" dirty="0">
                <a:solidFill>
                  <a:srgbClr val="0D0D0D"/>
                </a:solidFill>
                <a:effectLst/>
                <a:highlight>
                  <a:srgbClr val="FFFFFF"/>
                </a:highlight>
                <a:latin typeface="Söhne"/>
              </a:rPr>
              <a:t>everyday objects.</a:t>
            </a:r>
          </a:p>
          <a:p>
            <a:pPr algn="l"/>
            <a:endParaRPr lang="en-US" sz="2800" baseline="0" dirty="0">
              <a:solidFill>
                <a:schemeClr val="bg1"/>
              </a:solidFill>
            </a:endParaRPr>
          </a:p>
          <a:p>
            <a:r>
              <a:rPr lang="en-US" altLang="zh-CN" sz="2800" b="1" i="0" dirty="0" err="1">
                <a:solidFill>
                  <a:srgbClr val="0D0D0D"/>
                </a:solidFill>
                <a:effectLst/>
                <a:highlight>
                  <a:srgbClr val="FFFFFF"/>
                </a:highlight>
                <a:latin typeface="Söhne"/>
              </a:rPr>
              <a:t>LineMOD</a:t>
            </a:r>
            <a:r>
              <a:rPr lang="en-US" altLang="zh-CN" sz="2800" b="1" i="0" dirty="0">
                <a:solidFill>
                  <a:srgbClr val="0D0D0D"/>
                </a:solidFill>
                <a:effectLst/>
                <a:highlight>
                  <a:srgbClr val="FFFFFF"/>
                </a:highlight>
                <a:latin typeface="Söhne"/>
              </a:rPr>
              <a:t> Dataset</a:t>
            </a:r>
            <a:r>
              <a:rPr lang="en-US" altLang="zh-CN" sz="2800" b="0" i="0" dirty="0">
                <a:solidFill>
                  <a:srgbClr val="0D0D0D"/>
                </a:solidFill>
                <a:effectLst/>
                <a:highlight>
                  <a:srgbClr val="FFFFFF"/>
                </a:highlight>
                <a:latin typeface="Söhne"/>
              </a:rPr>
              <a:t>: This is a standard dataset widely used for object pose estimation, featuring images of objects with low texture and precise pose annotations.</a:t>
            </a:r>
          </a:p>
          <a:p>
            <a:pPr algn="l"/>
            <a:endParaRPr lang="en-US" sz="2800" baseline="0" dirty="0">
              <a:solidFill>
                <a:schemeClr val="bg1"/>
              </a:solidFill>
            </a:endParaRPr>
          </a:p>
        </p:txBody>
      </p:sp>
      <p:pic>
        <p:nvPicPr>
          <p:cNvPr id="5" name="图片 4">
            <a:extLst>
              <a:ext uri="{FF2B5EF4-FFF2-40B4-BE49-F238E27FC236}">
                <a16:creationId xmlns:a16="http://schemas.microsoft.com/office/drawing/2014/main" id="{FB244829-8134-1E9C-C18E-B4A2B6AB5EA7}"/>
              </a:ext>
            </a:extLst>
          </p:cNvPr>
          <p:cNvPicPr>
            <a:picLocks noChangeAspect="1"/>
          </p:cNvPicPr>
          <p:nvPr/>
        </p:nvPicPr>
        <p:blipFill>
          <a:blip r:embed="rId2"/>
          <a:stretch>
            <a:fillRect/>
          </a:stretch>
        </p:blipFill>
        <p:spPr>
          <a:xfrm>
            <a:off x="6944015" y="1070268"/>
            <a:ext cx="5247985" cy="3135589"/>
          </a:xfrm>
          <a:prstGeom prst="rect">
            <a:avLst/>
          </a:prstGeom>
        </p:spPr>
      </p:pic>
      <p:sp>
        <p:nvSpPr>
          <p:cNvPr id="4" name="文本框 3">
            <a:extLst>
              <a:ext uri="{FF2B5EF4-FFF2-40B4-BE49-F238E27FC236}">
                <a16:creationId xmlns:a16="http://schemas.microsoft.com/office/drawing/2014/main" id="{9C7A41C6-68A8-2F90-1032-21A21CE3759B}"/>
              </a:ext>
            </a:extLst>
          </p:cNvPr>
          <p:cNvSpPr txBox="1"/>
          <p:nvPr/>
        </p:nvSpPr>
        <p:spPr>
          <a:xfrm>
            <a:off x="1348033" y="6532775"/>
            <a:ext cx="8974318" cy="338554"/>
          </a:xfrm>
          <a:prstGeom prst="rect">
            <a:avLst/>
          </a:prstGeom>
          <a:noFill/>
        </p:spPr>
        <p:txBody>
          <a:bodyPr wrap="square" rtlCol="0">
            <a:spAutoFit/>
          </a:bodyPr>
          <a:lstStyle/>
          <a:p>
            <a:pPr algn="ctr"/>
            <a:r>
              <a:rPr lang="en-US" altLang="zh-CN" sz="1600" dirty="0" err="1"/>
              <a:t>DenseFusion</a:t>
            </a:r>
            <a:r>
              <a:rPr lang="en-US" altLang="zh-CN" sz="1600" dirty="0"/>
              <a:t>: 6D Object Pose Estimation by Iterative Dense Fusion</a:t>
            </a:r>
            <a:endParaRPr lang="zh-CN" altLang="en-US" sz="1600" baseline="0" dirty="0" err="1">
              <a:solidFill>
                <a:schemeClr val="bg1"/>
              </a:solidFill>
            </a:endParaRPr>
          </a:p>
        </p:txBody>
      </p:sp>
      <p:sp>
        <p:nvSpPr>
          <p:cNvPr id="6" name="文本框 5">
            <a:extLst>
              <a:ext uri="{FF2B5EF4-FFF2-40B4-BE49-F238E27FC236}">
                <a16:creationId xmlns:a16="http://schemas.microsoft.com/office/drawing/2014/main" id="{453A39D7-7E71-5E4C-7486-841DEF7F865F}"/>
              </a:ext>
            </a:extLst>
          </p:cNvPr>
          <p:cNvSpPr txBox="1"/>
          <p:nvPr/>
        </p:nvSpPr>
        <p:spPr>
          <a:xfrm>
            <a:off x="0" y="6518071"/>
            <a:ext cx="1497457" cy="338554"/>
          </a:xfrm>
          <a:prstGeom prst="rect">
            <a:avLst/>
          </a:prstGeom>
          <a:noFill/>
        </p:spPr>
        <p:txBody>
          <a:bodyPr wrap="square" rtlCol="0">
            <a:spAutoFit/>
          </a:bodyPr>
          <a:lstStyle/>
          <a:p>
            <a:pPr algn="ctr"/>
            <a:r>
              <a:rPr lang="en-US" altLang="zh-CN" sz="1600" baseline="0" dirty="0"/>
              <a:t>TEAM1</a:t>
            </a:r>
            <a:endParaRPr lang="zh-CN" altLang="en-US" sz="1600" baseline="0" dirty="0" err="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BDC8B7-35E8-CF4B-07C5-33EEB5F7FED5}"/>
              </a:ext>
            </a:extLst>
          </p:cNvPr>
          <p:cNvSpPr>
            <a:spLocks noGrp="1"/>
          </p:cNvSpPr>
          <p:nvPr>
            <p:ph type="title"/>
          </p:nvPr>
        </p:nvSpPr>
        <p:spPr/>
        <p:txBody>
          <a:bodyPr/>
          <a:lstStyle/>
          <a:p>
            <a:r>
              <a:rPr lang="en-US" altLang="zh-CN" b="1" i="0" dirty="0">
                <a:solidFill>
                  <a:srgbClr val="0D0D0D"/>
                </a:solidFill>
                <a:effectLst/>
                <a:highlight>
                  <a:srgbClr val="FFFFFF"/>
                </a:highlight>
                <a:latin typeface="Söhne"/>
              </a:rPr>
              <a:t>Comparison with Existing Technologies</a:t>
            </a:r>
            <a:endParaRPr lang="zh-CN" altLang="en-US" dirty="0"/>
          </a:p>
        </p:txBody>
      </p:sp>
      <p:sp>
        <p:nvSpPr>
          <p:cNvPr id="3" name="内容占位符 2">
            <a:extLst>
              <a:ext uri="{FF2B5EF4-FFF2-40B4-BE49-F238E27FC236}">
                <a16:creationId xmlns:a16="http://schemas.microsoft.com/office/drawing/2014/main" id="{605EA71D-6FD9-A8BF-8EFE-034625BF56F7}"/>
              </a:ext>
            </a:extLst>
          </p:cNvPr>
          <p:cNvSpPr>
            <a:spLocks noGrp="1"/>
          </p:cNvSpPr>
          <p:nvPr>
            <p:ph idx="1"/>
          </p:nvPr>
        </p:nvSpPr>
        <p:spPr>
          <a:xfrm>
            <a:off x="216000" y="1118211"/>
            <a:ext cx="11760000" cy="4860000"/>
          </a:xfrm>
        </p:spPr>
        <p:txBody>
          <a:bodyPr>
            <a:normAutofit lnSpcReduction="10000"/>
          </a:bodyPr>
          <a:lstStyle/>
          <a:p>
            <a:pPr marL="0" indent="0" algn="l">
              <a:buNone/>
            </a:pPr>
            <a:r>
              <a:rPr lang="en-US" altLang="zh-CN" b="0" i="0" dirty="0" err="1">
                <a:solidFill>
                  <a:srgbClr val="0D0D0D"/>
                </a:solidFill>
                <a:effectLst/>
                <a:highlight>
                  <a:srgbClr val="FFFFFF"/>
                </a:highlight>
                <a:latin typeface="Söhne"/>
              </a:rPr>
              <a:t>DenseFusion's</a:t>
            </a:r>
            <a:r>
              <a:rPr lang="en-US" altLang="zh-CN" b="0" i="0" dirty="0">
                <a:solidFill>
                  <a:srgbClr val="0D0D0D"/>
                </a:solidFill>
                <a:effectLst/>
                <a:highlight>
                  <a:srgbClr val="FFFFFF"/>
                </a:highlight>
                <a:latin typeface="Söhne"/>
              </a:rPr>
              <a:t> performance is compared with other advanced technologies such as </a:t>
            </a:r>
            <a:r>
              <a:rPr lang="en-US" altLang="zh-CN" b="0" i="0" dirty="0" err="1">
                <a:solidFill>
                  <a:srgbClr val="0D0D0D"/>
                </a:solidFill>
                <a:effectLst/>
                <a:highlight>
                  <a:srgbClr val="FFFFFF"/>
                </a:highlight>
                <a:latin typeface="Söhne"/>
              </a:rPr>
              <a:t>PoseCNN</a:t>
            </a:r>
            <a:r>
              <a:rPr lang="en-US" altLang="zh-CN" b="0" i="0" dirty="0">
                <a:solidFill>
                  <a:srgbClr val="0D0D0D"/>
                </a:solidFill>
                <a:effectLst/>
                <a:highlight>
                  <a:srgbClr val="FFFFFF"/>
                </a:highlight>
                <a:latin typeface="Söhne"/>
              </a:rPr>
              <a:t> and </a:t>
            </a:r>
            <a:r>
              <a:rPr lang="en-US" altLang="zh-CN" b="0" i="0" dirty="0" err="1">
                <a:solidFill>
                  <a:srgbClr val="0D0D0D"/>
                </a:solidFill>
                <a:effectLst/>
                <a:highlight>
                  <a:srgbClr val="FFFFFF"/>
                </a:highlight>
                <a:latin typeface="Söhne"/>
              </a:rPr>
              <a:t>PointFusion</a:t>
            </a:r>
            <a:r>
              <a:rPr lang="en-US" altLang="zh-CN" b="0" i="0" dirty="0">
                <a:solidFill>
                  <a:srgbClr val="0D0D0D"/>
                </a:solidFill>
                <a:effectLst/>
                <a:highlight>
                  <a:srgbClr val="FFFFFF"/>
                </a:highlight>
                <a:latin typeface="Söhne"/>
              </a:rPr>
              <a:t>, analyzing accuracy and real-time capabilities on standard datasets.</a:t>
            </a:r>
          </a:p>
          <a:p>
            <a:pPr algn="l">
              <a:buFont typeface="Arial" panose="020B0604020202020204" pitchFamily="34" charset="0"/>
              <a:buChar char="•"/>
            </a:pPr>
            <a:r>
              <a:rPr lang="en-US" altLang="zh-CN" b="1" i="0" dirty="0">
                <a:solidFill>
                  <a:srgbClr val="0D0D0D"/>
                </a:solidFill>
                <a:effectLst/>
                <a:highlight>
                  <a:srgbClr val="FFFFFF"/>
                </a:highlight>
                <a:latin typeface="Söhne"/>
              </a:rPr>
              <a:t>Occlusion Handling Capability</a:t>
            </a:r>
            <a:r>
              <a:rPr lang="en-US" altLang="zh-CN" b="0" i="0" dirty="0">
                <a:solidFill>
                  <a:srgbClr val="0D0D0D"/>
                </a:solidFill>
                <a:effectLst/>
                <a:highlight>
                  <a:srgbClr val="FFFFFF"/>
                </a:highlight>
                <a:latin typeface="Söhne"/>
              </a:rPr>
              <a:t>: The model's ability to handle partially occluded objects is specially analyzed by comparing the pose estimation accuracy when parts of objects are visible.</a:t>
            </a:r>
          </a:p>
          <a:p>
            <a:pPr algn="l">
              <a:buFont typeface="Arial" panose="020B0604020202020204" pitchFamily="34" charset="0"/>
              <a:buChar char="•"/>
            </a:pPr>
            <a:r>
              <a:rPr lang="en-US" altLang="zh-CN" b="1" dirty="0">
                <a:solidFill>
                  <a:srgbClr val="0D0D0D"/>
                </a:solidFill>
                <a:highlight>
                  <a:srgbClr val="FFFFFF"/>
                </a:highlight>
                <a:latin typeface="Söhne"/>
              </a:rPr>
              <a:t>Processing Speed</a:t>
            </a:r>
            <a:r>
              <a:rPr lang="en-US" altLang="zh-CN" b="0" i="0" dirty="0">
                <a:solidFill>
                  <a:srgbClr val="0D0D0D"/>
                </a:solidFill>
                <a:effectLst/>
                <a:highlight>
                  <a:srgbClr val="FFFFFF"/>
                </a:highlight>
                <a:latin typeface="Söhne"/>
              </a:rPr>
              <a:t>: The time </a:t>
            </a:r>
            <a:r>
              <a:rPr lang="en-US" altLang="zh-CN" b="0" i="0" dirty="0" err="1">
                <a:solidFill>
                  <a:srgbClr val="0D0D0D"/>
                </a:solidFill>
                <a:effectLst/>
                <a:highlight>
                  <a:srgbClr val="FFFFFF"/>
                </a:highlight>
                <a:latin typeface="Söhne"/>
              </a:rPr>
              <a:t>DenseFusion</a:t>
            </a:r>
            <a:r>
              <a:rPr lang="en-US" altLang="zh-CN" b="0" i="0" dirty="0">
                <a:solidFill>
                  <a:srgbClr val="0D0D0D"/>
                </a:solidFill>
                <a:effectLst/>
                <a:highlight>
                  <a:srgbClr val="FFFFFF"/>
                </a:highlight>
                <a:latin typeface="Söhne"/>
              </a:rPr>
              <a:t> takes to estimate the pose of a single object is measured, demonstrating its suitability for real-time applications.</a:t>
            </a:r>
          </a:p>
          <a:p>
            <a:pPr algn="l">
              <a:buFont typeface="Arial" panose="020B0604020202020204" pitchFamily="34" charset="0"/>
              <a:buChar char="•"/>
            </a:pPr>
            <a:r>
              <a:rPr lang="en-US" altLang="zh-CN" b="1" dirty="0">
                <a:solidFill>
                  <a:srgbClr val="0D0D0D"/>
                </a:solidFill>
                <a:highlight>
                  <a:srgbClr val="FFFFFF"/>
                </a:highlight>
                <a:latin typeface="Söhne"/>
              </a:rPr>
              <a:t>Impact of Iterative Refinement</a:t>
            </a:r>
            <a:r>
              <a:rPr lang="en-US" altLang="zh-CN" b="0" i="0" dirty="0">
                <a:solidFill>
                  <a:srgbClr val="0D0D0D"/>
                </a:solidFill>
                <a:effectLst/>
                <a:highlight>
                  <a:srgbClr val="FFFFFF"/>
                </a:highlight>
                <a:latin typeface="Söhne"/>
              </a:rPr>
              <a:t>: The gradual improvement in pose estimation accuracy through iterative refinement steps is observed, validating the contribution of this process to overall performance.</a:t>
            </a:r>
          </a:p>
          <a:p>
            <a:endParaRPr lang="zh-CN" altLang="en-US" dirty="0"/>
          </a:p>
        </p:txBody>
      </p:sp>
      <p:sp>
        <p:nvSpPr>
          <p:cNvPr id="7" name="灯片编号占位符 6">
            <a:extLst>
              <a:ext uri="{FF2B5EF4-FFF2-40B4-BE49-F238E27FC236}">
                <a16:creationId xmlns:a16="http://schemas.microsoft.com/office/drawing/2014/main" id="{AE1E1389-BD5F-CAB5-2E8B-5D4570795AD6}"/>
              </a:ext>
            </a:extLst>
          </p:cNvPr>
          <p:cNvSpPr>
            <a:spLocks noGrp="1"/>
          </p:cNvSpPr>
          <p:nvPr>
            <p:ph type="sldNum" sz="quarter" idx="4"/>
          </p:nvPr>
        </p:nvSpPr>
        <p:spPr/>
        <p:txBody>
          <a:bodyPr/>
          <a:lstStyle/>
          <a:p>
            <a:fld id="{753A1DE0-CF65-344E-A1C3-3B403388D3F5}" type="slidenum">
              <a:rPr lang="en-US" smtClean="0"/>
              <a:t>18</a:t>
            </a:fld>
            <a:endParaRPr lang="en-US" dirty="0"/>
          </a:p>
        </p:txBody>
      </p:sp>
      <p:sp>
        <p:nvSpPr>
          <p:cNvPr id="4" name="文本框 3">
            <a:extLst>
              <a:ext uri="{FF2B5EF4-FFF2-40B4-BE49-F238E27FC236}">
                <a16:creationId xmlns:a16="http://schemas.microsoft.com/office/drawing/2014/main" id="{76265905-3BDB-2E63-F5A5-F405FE9EAE05}"/>
              </a:ext>
            </a:extLst>
          </p:cNvPr>
          <p:cNvSpPr txBox="1"/>
          <p:nvPr/>
        </p:nvSpPr>
        <p:spPr>
          <a:xfrm>
            <a:off x="1348033" y="6532775"/>
            <a:ext cx="8974318" cy="338554"/>
          </a:xfrm>
          <a:prstGeom prst="rect">
            <a:avLst/>
          </a:prstGeom>
          <a:noFill/>
        </p:spPr>
        <p:txBody>
          <a:bodyPr wrap="square" rtlCol="0">
            <a:spAutoFit/>
          </a:bodyPr>
          <a:lstStyle/>
          <a:p>
            <a:pPr algn="ctr"/>
            <a:r>
              <a:rPr lang="en-US" altLang="zh-CN" sz="1600" dirty="0" err="1"/>
              <a:t>DenseFusion</a:t>
            </a:r>
            <a:r>
              <a:rPr lang="en-US" altLang="zh-CN" sz="1600" dirty="0"/>
              <a:t>: 6D Object Pose Estimation by Iterative Dense Fusion</a:t>
            </a:r>
            <a:endParaRPr lang="zh-CN" altLang="en-US" sz="1600" baseline="0" dirty="0" err="1">
              <a:solidFill>
                <a:schemeClr val="bg1"/>
              </a:solidFill>
            </a:endParaRPr>
          </a:p>
        </p:txBody>
      </p:sp>
      <p:sp>
        <p:nvSpPr>
          <p:cNvPr id="8" name="文本框 7">
            <a:extLst>
              <a:ext uri="{FF2B5EF4-FFF2-40B4-BE49-F238E27FC236}">
                <a16:creationId xmlns:a16="http://schemas.microsoft.com/office/drawing/2014/main" id="{0A9E4D6D-C9B2-5AC9-84DE-36F4722A8036}"/>
              </a:ext>
            </a:extLst>
          </p:cNvPr>
          <p:cNvSpPr txBox="1"/>
          <p:nvPr/>
        </p:nvSpPr>
        <p:spPr>
          <a:xfrm>
            <a:off x="0" y="6518071"/>
            <a:ext cx="1497457" cy="338554"/>
          </a:xfrm>
          <a:prstGeom prst="rect">
            <a:avLst/>
          </a:prstGeom>
          <a:noFill/>
        </p:spPr>
        <p:txBody>
          <a:bodyPr wrap="square" rtlCol="0">
            <a:spAutoFit/>
          </a:bodyPr>
          <a:lstStyle/>
          <a:p>
            <a:pPr algn="ctr"/>
            <a:r>
              <a:rPr lang="en-US" altLang="zh-CN" sz="1600" baseline="0" dirty="0"/>
              <a:t>TEAM1</a:t>
            </a:r>
            <a:endParaRPr lang="zh-CN" altLang="en-US" sz="1600" baseline="0" dirty="0" err="1"/>
          </a:p>
        </p:txBody>
      </p:sp>
    </p:spTree>
    <p:extLst>
      <p:ext uri="{BB962C8B-B14F-4D97-AF65-F5344CB8AC3E}">
        <p14:creationId xmlns:p14="http://schemas.microsoft.com/office/powerpoint/2010/main" val="1065852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BDC8B7-35E8-CF4B-07C5-33EEB5F7FED5}"/>
              </a:ext>
            </a:extLst>
          </p:cNvPr>
          <p:cNvSpPr>
            <a:spLocks noGrp="1"/>
          </p:cNvSpPr>
          <p:nvPr>
            <p:ph type="title"/>
          </p:nvPr>
        </p:nvSpPr>
        <p:spPr/>
        <p:txBody>
          <a:bodyPr/>
          <a:lstStyle/>
          <a:p>
            <a:r>
              <a:rPr lang="en-US" altLang="zh-CN" b="1" i="0" dirty="0">
                <a:solidFill>
                  <a:srgbClr val="0D0D0D"/>
                </a:solidFill>
                <a:effectLst/>
                <a:highlight>
                  <a:srgbClr val="FFFFFF"/>
                </a:highlight>
                <a:latin typeface="Söhne"/>
              </a:rPr>
              <a:t>Comparison with Existing Technologies</a:t>
            </a:r>
            <a:endParaRPr lang="zh-CN" altLang="en-US" dirty="0"/>
          </a:p>
        </p:txBody>
      </p:sp>
      <p:sp>
        <p:nvSpPr>
          <p:cNvPr id="6" name="页脚占位符 5">
            <a:extLst>
              <a:ext uri="{FF2B5EF4-FFF2-40B4-BE49-F238E27FC236}">
                <a16:creationId xmlns:a16="http://schemas.microsoft.com/office/drawing/2014/main" id="{35940866-AC80-D82E-195B-59E0B09E278A}"/>
              </a:ext>
            </a:extLst>
          </p:cNvPr>
          <p:cNvSpPr>
            <a:spLocks noGrp="1"/>
          </p:cNvSpPr>
          <p:nvPr>
            <p:ph type="ftr" sz="quarter" idx="3"/>
          </p:nvPr>
        </p:nvSpPr>
        <p:spPr/>
        <p:txBody>
          <a:bodyPr/>
          <a:lstStyle/>
          <a:p>
            <a:r>
              <a:rPr lang="en-US" dirty="0"/>
              <a:t>Real-Time Grasp Detection Using Convolutional Neural Networks </a:t>
            </a:r>
          </a:p>
        </p:txBody>
      </p:sp>
      <p:sp>
        <p:nvSpPr>
          <p:cNvPr id="7" name="灯片编号占位符 6">
            <a:extLst>
              <a:ext uri="{FF2B5EF4-FFF2-40B4-BE49-F238E27FC236}">
                <a16:creationId xmlns:a16="http://schemas.microsoft.com/office/drawing/2014/main" id="{AE1E1389-BD5F-CAB5-2E8B-5D4570795AD6}"/>
              </a:ext>
            </a:extLst>
          </p:cNvPr>
          <p:cNvSpPr>
            <a:spLocks noGrp="1"/>
          </p:cNvSpPr>
          <p:nvPr>
            <p:ph type="sldNum" sz="quarter" idx="4"/>
          </p:nvPr>
        </p:nvSpPr>
        <p:spPr/>
        <p:txBody>
          <a:bodyPr/>
          <a:lstStyle/>
          <a:p>
            <a:fld id="{753A1DE0-CF65-344E-A1C3-3B403388D3F5}" type="slidenum">
              <a:rPr lang="en-US" smtClean="0"/>
              <a:t>19</a:t>
            </a:fld>
            <a:endParaRPr lang="en-US" dirty="0"/>
          </a:p>
        </p:txBody>
      </p:sp>
      <p:sp>
        <p:nvSpPr>
          <p:cNvPr id="8" name="内容占位符 7">
            <a:extLst>
              <a:ext uri="{FF2B5EF4-FFF2-40B4-BE49-F238E27FC236}">
                <a16:creationId xmlns:a16="http://schemas.microsoft.com/office/drawing/2014/main" id="{97CEC134-F94A-7250-9184-E8C9C566212D}"/>
              </a:ext>
            </a:extLst>
          </p:cNvPr>
          <p:cNvSpPr>
            <a:spLocks noGrp="1"/>
          </p:cNvSpPr>
          <p:nvPr>
            <p:ph idx="1"/>
          </p:nvPr>
        </p:nvSpPr>
        <p:spPr>
          <a:xfrm>
            <a:off x="200628" y="1002323"/>
            <a:ext cx="11432048" cy="4886377"/>
          </a:xfrm>
        </p:spPr>
        <p:txBody>
          <a:bodyPr/>
          <a:lstStyle/>
          <a:p>
            <a:r>
              <a:rPr lang="en-US" altLang="zh-CN" dirty="0"/>
              <a:t>【</a:t>
            </a:r>
            <a:r>
              <a:rPr lang="en-US" altLang="zh-CN" dirty="0" err="1"/>
              <a:t>DenseFusion</a:t>
            </a:r>
            <a:r>
              <a:rPr lang="en-US" altLang="zh-CN" dirty="0"/>
              <a:t>: 6D Object Pose Estimation by Iterative Dense Fusion】 https://www.bilibili.com/video/BV1fg4y187um/?share_source=copy_web&amp;vd_source=3fbda0f34adfb8a51c1f2203d2e770aa</a:t>
            </a:r>
            <a:endParaRPr lang="zh-CN" altLang="en-US" dirty="0"/>
          </a:p>
        </p:txBody>
      </p:sp>
      <p:pic>
        <p:nvPicPr>
          <p:cNvPr id="10" name="图片 9">
            <a:extLst>
              <a:ext uri="{FF2B5EF4-FFF2-40B4-BE49-F238E27FC236}">
                <a16:creationId xmlns:a16="http://schemas.microsoft.com/office/drawing/2014/main" id="{1128F050-A5D4-ADCC-995A-151AE1452B7E}"/>
              </a:ext>
            </a:extLst>
          </p:cNvPr>
          <p:cNvPicPr>
            <a:picLocks noChangeAspect="1"/>
          </p:cNvPicPr>
          <p:nvPr/>
        </p:nvPicPr>
        <p:blipFill>
          <a:blip r:embed="rId2"/>
          <a:stretch>
            <a:fillRect/>
          </a:stretch>
        </p:blipFill>
        <p:spPr>
          <a:xfrm>
            <a:off x="2788684" y="2289046"/>
            <a:ext cx="7891886" cy="3972832"/>
          </a:xfrm>
          <a:prstGeom prst="rect">
            <a:avLst/>
          </a:prstGeom>
        </p:spPr>
      </p:pic>
      <p:sp>
        <p:nvSpPr>
          <p:cNvPr id="3" name="文本框 2">
            <a:extLst>
              <a:ext uri="{FF2B5EF4-FFF2-40B4-BE49-F238E27FC236}">
                <a16:creationId xmlns:a16="http://schemas.microsoft.com/office/drawing/2014/main" id="{92B08554-4C2F-3F14-8F0D-F8BC42A42825}"/>
              </a:ext>
            </a:extLst>
          </p:cNvPr>
          <p:cNvSpPr txBox="1"/>
          <p:nvPr/>
        </p:nvSpPr>
        <p:spPr>
          <a:xfrm>
            <a:off x="0" y="6518071"/>
            <a:ext cx="1497457" cy="338554"/>
          </a:xfrm>
          <a:prstGeom prst="rect">
            <a:avLst/>
          </a:prstGeom>
          <a:noFill/>
        </p:spPr>
        <p:txBody>
          <a:bodyPr wrap="square" rtlCol="0">
            <a:spAutoFit/>
          </a:bodyPr>
          <a:lstStyle/>
          <a:p>
            <a:pPr algn="ctr"/>
            <a:r>
              <a:rPr lang="en-US" altLang="zh-CN" sz="1600" baseline="0" dirty="0"/>
              <a:t>TEAM1</a:t>
            </a:r>
            <a:endParaRPr lang="zh-CN" altLang="en-US" sz="1600" baseline="0" dirty="0" err="1"/>
          </a:p>
        </p:txBody>
      </p:sp>
    </p:spTree>
    <p:extLst>
      <p:ext uri="{BB962C8B-B14F-4D97-AF65-F5344CB8AC3E}">
        <p14:creationId xmlns:p14="http://schemas.microsoft.com/office/powerpoint/2010/main" val="2038735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a:t>Motivation and Main Problem</a:t>
            </a:r>
          </a:p>
        </p:txBody>
      </p:sp>
      <p:sp>
        <p:nvSpPr>
          <p:cNvPr id="3" name="Content Placeholder 2"/>
          <p:cNvSpPr>
            <a:spLocks noGrp="1"/>
          </p:cNvSpPr>
          <p:nvPr>
            <p:ph idx="1"/>
          </p:nvPr>
        </p:nvSpPr>
        <p:spPr>
          <a:xfrm>
            <a:off x="1527810" y="1726565"/>
            <a:ext cx="9136380" cy="4177665"/>
          </a:xfrm>
        </p:spPr>
        <p:txBody>
          <a:bodyPr>
            <a:normAutofit/>
          </a:bodyPr>
          <a:lstStyle/>
          <a:p>
            <a:pPr algn="just">
              <a:lnSpc>
                <a:spcPct val="150000"/>
              </a:lnSpc>
              <a:buFont typeface="Arial" panose="020B0604020202020204" pitchFamily="34" charset="0"/>
              <a:buChar char="•"/>
            </a:pPr>
            <a:r>
              <a:rPr lang="en-US" altLang="zh-CN" dirty="0"/>
              <a:t>Meet speed requirements</a:t>
            </a:r>
          </a:p>
          <a:p>
            <a:pPr algn="just">
              <a:lnSpc>
                <a:spcPct val="150000"/>
              </a:lnSpc>
              <a:buFont typeface="Arial" panose="020B0604020202020204" pitchFamily="34" charset="0"/>
              <a:buChar char="•"/>
            </a:pPr>
            <a:r>
              <a:rPr lang="en-US" altLang="zh-CN" dirty="0"/>
              <a:t>exhibit robustness when handling objects of various shapes and textures even under conditions of heavy occlusion, sensor noise, and changes in lighting</a:t>
            </a:r>
          </a:p>
          <a:p>
            <a:pPr algn="just">
              <a:lnSpc>
                <a:spcPct val="150000"/>
              </a:lnSpc>
              <a:buFont typeface="Arial" panose="020B0604020202020204" pitchFamily="34" charset="0"/>
              <a:buChar char="•"/>
            </a:pPr>
            <a:r>
              <a:rPr lang="en-US" altLang="zh-CN" dirty="0"/>
              <a:t>Save money</a:t>
            </a:r>
          </a:p>
          <a:p>
            <a:pPr marL="0" indent="457200" algn="just">
              <a:lnSpc>
                <a:spcPct val="150000"/>
              </a:lnSpc>
              <a:buNone/>
            </a:pPr>
            <a:endParaRPr lang="en-US" altLang="en-US" dirty="0"/>
          </a:p>
        </p:txBody>
      </p:sp>
      <p:sp>
        <p:nvSpPr>
          <p:cNvPr id="4" name="Content Placeholder 3"/>
          <p:cNvSpPr>
            <a:spLocks noGrp="1"/>
          </p:cNvSpPr>
          <p:nvPr>
            <p:ph idx="13"/>
          </p:nvPr>
        </p:nvSpPr>
        <p:spPr/>
        <p:txBody>
          <a:bodyPr>
            <a:normAutofit/>
          </a:bodyPr>
          <a:lstStyle/>
          <a:p>
            <a:r>
              <a:rPr lang="en-US" altLang="en-US" dirty="0"/>
              <a:t>High-level description of problem being solved</a:t>
            </a:r>
          </a:p>
        </p:txBody>
      </p:sp>
      <p:sp>
        <p:nvSpPr>
          <p:cNvPr id="7" name="Slide Number Placeholder 6"/>
          <p:cNvSpPr>
            <a:spLocks noGrp="1"/>
          </p:cNvSpPr>
          <p:nvPr>
            <p:ph type="sldNum" idx="4"/>
          </p:nvPr>
        </p:nvSpPr>
        <p:spPr/>
        <p:txBody>
          <a:bodyPr/>
          <a:lstStyle/>
          <a:p>
            <a:fld id="{4DC34C6F-0E63-4368-B1A8-660612C45103}" type="slidenum">
              <a:rPr lang="en-US" altLang="en-US"/>
              <a:t>2</a:t>
            </a:fld>
            <a:endParaRPr lang="en-US" altLang="en-US"/>
          </a:p>
        </p:txBody>
      </p:sp>
      <p:sp>
        <p:nvSpPr>
          <p:cNvPr id="8" name="文本框 7">
            <a:extLst>
              <a:ext uri="{FF2B5EF4-FFF2-40B4-BE49-F238E27FC236}">
                <a16:creationId xmlns:a16="http://schemas.microsoft.com/office/drawing/2014/main" id="{FADFF202-5A4D-70F1-B380-9C53968211FE}"/>
              </a:ext>
            </a:extLst>
          </p:cNvPr>
          <p:cNvSpPr txBox="1"/>
          <p:nvPr/>
        </p:nvSpPr>
        <p:spPr>
          <a:xfrm>
            <a:off x="1348033" y="6532775"/>
            <a:ext cx="8974318" cy="338554"/>
          </a:xfrm>
          <a:prstGeom prst="rect">
            <a:avLst/>
          </a:prstGeom>
          <a:noFill/>
        </p:spPr>
        <p:txBody>
          <a:bodyPr wrap="square" rtlCol="0">
            <a:spAutoFit/>
          </a:bodyPr>
          <a:lstStyle/>
          <a:p>
            <a:pPr algn="ctr"/>
            <a:r>
              <a:rPr lang="en-US" altLang="zh-CN" sz="1600" dirty="0" err="1"/>
              <a:t>DenseFusion</a:t>
            </a:r>
            <a:r>
              <a:rPr lang="en-US" altLang="zh-CN" sz="1600" dirty="0"/>
              <a:t>: 6D Object Pose Estimation by Iterative Dense Fusion</a:t>
            </a:r>
            <a:endParaRPr lang="zh-CN" altLang="en-US" sz="1600" baseline="0" dirty="0" err="1">
              <a:solidFill>
                <a:schemeClr val="bg1"/>
              </a:solidFill>
            </a:endParaRPr>
          </a:p>
        </p:txBody>
      </p:sp>
      <p:sp>
        <p:nvSpPr>
          <p:cNvPr id="11" name="文本框 10">
            <a:extLst>
              <a:ext uri="{FF2B5EF4-FFF2-40B4-BE49-F238E27FC236}">
                <a16:creationId xmlns:a16="http://schemas.microsoft.com/office/drawing/2014/main" id="{7C849556-B7E4-3EAB-AA1F-597DD5CE140E}"/>
              </a:ext>
            </a:extLst>
          </p:cNvPr>
          <p:cNvSpPr txBox="1"/>
          <p:nvPr/>
        </p:nvSpPr>
        <p:spPr>
          <a:xfrm>
            <a:off x="0" y="6518071"/>
            <a:ext cx="1497457" cy="338554"/>
          </a:xfrm>
          <a:prstGeom prst="rect">
            <a:avLst/>
          </a:prstGeom>
          <a:noFill/>
        </p:spPr>
        <p:txBody>
          <a:bodyPr wrap="square" rtlCol="0">
            <a:spAutoFit/>
          </a:bodyPr>
          <a:lstStyle/>
          <a:p>
            <a:pPr algn="ctr"/>
            <a:r>
              <a:rPr lang="en-US" altLang="zh-CN" sz="1600" baseline="0" dirty="0"/>
              <a:t>TEAM1</a:t>
            </a:r>
            <a:endParaRPr lang="zh-CN" altLang="en-US" sz="1600" baseline="0" dirty="0" err="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b="1" i="0" dirty="0">
                <a:solidFill>
                  <a:srgbClr val="0D0D0D"/>
                </a:solidFill>
                <a:effectLst/>
                <a:highlight>
                  <a:srgbClr val="FFFFFF"/>
                </a:highlight>
                <a:latin typeface="Söhne"/>
              </a:rPr>
              <a:t>Real-World Application Testing</a:t>
            </a:r>
          </a:p>
        </p:txBody>
      </p:sp>
      <p:sp>
        <p:nvSpPr>
          <p:cNvPr id="3" name="Content Placeholder 2"/>
          <p:cNvSpPr>
            <a:spLocks noGrp="1"/>
          </p:cNvSpPr>
          <p:nvPr>
            <p:ph idx="1"/>
          </p:nvPr>
        </p:nvSpPr>
        <p:spPr>
          <a:xfrm>
            <a:off x="609600" y="1185545"/>
            <a:ext cx="11108055" cy="4860290"/>
          </a:xfrm>
        </p:spPr>
        <p:txBody>
          <a:bodyPr>
            <a:normAutofit/>
          </a:bodyPr>
          <a:lstStyle/>
          <a:p>
            <a:pPr algn="l">
              <a:buFont typeface="Arial" panose="020B0604020202020204" pitchFamily="34" charset="0"/>
              <a:buChar char="•"/>
            </a:pPr>
            <a:r>
              <a:rPr lang="en-US" altLang="zh-CN" b="1" i="0" dirty="0">
                <a:solidFill>
                  <a:srgbClr val="0D0D0D"/>
                </a:solidFill>
                <a:effectLst/>
                <a:highlight>
                  <a:srgbClr val="FFFFFF"/>
                </a:highlight>
                <a:latin typeface="Söhne"/>
              </a:rPr>
              <a:t>Robotic Grasping Experiment</a:t>
            </a:r>
            <a:r>
              <a:rPr lang="en-US" altLang="zh-CN" b="0" i="0" dirty="0">
                <a:solidFill>
                  <a:srgbClr val="0D0D0D"/>
                </a:solidFill>
                <a:effectLst/>
                <a:highlight>
                  <a:srgbClr val="FFFFFF"/>
                </a:highlight>
                <a:latin typeface="Söhne"/>
              </a:rPr>
              <a:t>:</a:t>
            </a:r>
          </a:p>
          <a:p>
            <a:pPr marL="742950" lvl="1" indent="-285750" algn="l">
              <a:buFont typeface="Arial" panose="020B0604020202020204" pitchFamily="34" charset="0"/>
              <a:buChar char="•"/>
            </a:pPr>
            <a:r>
              <a:rPr lang="en-US" altLang="zh-CN" b="1" i="0" dirty="0">
                <a:solidFill>
                  <a:srgbClr val="0D0D0D"/>
                </a:solidFill>
                <a:effectLst/>
                <a:highlight>
                  <a:srgbClr val="FFFFFF"/>
                </a:highlight>
                <a:latin typeface="Söhne"/>
              </a:rPr>
              <a:t>Experimental Setup</a:t>
            </a:r>
            <a:r>
              <a:rPr lang="en-US" altLang="zh-CN" b="0" i="0" dirty="0">
                <a:solidFill>
                  <a:srgbClr val="0D0D0D"/>
                </a:solidFill>
                <a:effectLst/>
                <a:highlight>
                  <a:srgbClr val="FFFFFF"/>
                </a:highlight>
                <a:latin typeface="Söhne"/>
              </a:rPr>
              <a:t>: </a:t>
            </a:r>
            <a:r>
              <a:rPr lang="en-US" altLang="zh-CN" b="0" i="0" dirty="0" err="1">
                <a:solidFill>
                  <a:srgbClr val="0D0D0D"/>
                </a:solidFill>
                <a:effectLst/>
                <a:highlight>
                  <a:srgbClr val="FFFFFF"/>
                </a:highlight>
                <a:latin typeface="Söhne"/>
              </a:rPr>
              <a:t>DenseFusion</a:t>
            </a:r>
            <a:r>
              <a:rPr lang="en-US" altLang="zh-CN" b="0" i="0" dirty="0">
                <a:solidFill>
                  <a:srgbClr val="0D0D0D"/>
                </a:solidFill>
                <a:effectLst/>
                <a:highlight>
                  <a:srgbClr val="FFFFFF"/>
                </a:highlight>
                <a:latin typeface="Söhne"/>
              </a:rPr>
              <a:t> is deployed on a real robotic platform, where the robot is used to locate and grasp objects.</a:t>
            </a:r>
          </a:p>
          <a:p>
            <a:pPr marL="742950" lvl="1" indent="-285750" algn="l">
              <a:buFont typeface="Arial" panose="020B0604020202020204" pitchFamily="34" charset="0"/>
              <a:buChar char="•"/>
            </a:pPr>
            <a:r>
              <a:rPr lang="en-US" altLang="zh-CN" b="1" i="0" dirty="0">
                <a:solidFill>
                  <a:srgbClr val="0D0D0D"/>
                </a:solidFill>
                <a:effectLst/>
                <a:highlight>
                  <a:srgbClr val="FFFFFF"/>
                </a:highlight>
                <a:latin typeface="Söhne"/>
              </a:rPr>
              <a:t>Task Execution</a:t>
            </a:r>
            <a:r>
              <a:rPr lang="en-US" altLang="zh-CN" b="0" i="0" dirty="0">
                <a:solidFill>
                  <a:srgbClr val="0D0D0D"/>
                </a:solidFill>
                <a:effectLst/>
                <a:highlight>
                  <a:srgbClr val="FFFFFF"/>
                </a:highlight>
                <a:latin typeface="Söhne"/>
              </a:rPr>
              <a:t>: The robot attempts to grasp objects placed in various positions and orientations, recording the success rate to verify the accuracy and practicality of the pose estimation.</a:t>
            </a:r>
          </a:p>
          <a:p>
            <a:pPr algn="l">
              <a:buFont typeface="Arial" panose="020B0604020202020204" pitchFamily="34" charset="0"/>
              <a:buChar char="•"/>
            </a:pPr>
            <a:r>
              <a:rPr lang="en-US" altLang="zh-CN" b="1" i="0" dirty="0">
                <a:solidFill>
                  <a:srgbClr val="0D0D0D"/>
                </a:solidFill>
                <a:effectLst/>
                <a:highlight>
                  <a:srgbClr val="FFFFFF"/>
                </a:highlight>
                <a:latin typeface="Söhne"/>
              </a:rPr>
              <a:t>Environmental Adaptability</a:t>
            </a:r>
            <a:r>
              <a:rPr lang="en-US" altLang="zh-CN" b="0" i="0" dirty="0">
                <a:solidFill>
                  <a:srgbClr val="0D0D0D"/>
                </a:solidFill>
                <a:effectLst/>
                <a:highlight>
                  <a:srgbClr val="FFFFFF"/>
                </a:highlight>
                <a:latin typeface="Söhne"/>
              </a:rPr>
              <a:t>: </a:t>
            </a:r>
            <a:r>
              <a:rPr lang="en-US" altLang="zh-CN" b="0" i="0" dirty="0" err="1">
                <a:solidFill>
                  <a:srgbClr val="0D0D0D"/>
                </a:solidFill>
                <a:effectLst/>
                <a:highlight>
                  <a:srgbClr val="FFFFFF"/>
                </a:highlight>
                <a:latin typeface="Söhne"/>
              </a:rPr>
              <a:t>DenseFusion</a:t>
            </a:r>
            <a:r>
              <a:rPr lang="en-US" altLang="zh-CN" b="0" i="0" dirty="0">
                <a:solidFill>
                  <a:srgbClr val="0D0D0D"/>
                </a:solidFill>
                <a:effectLst/>
                <a:highlight>
                  <a:srgbClr val="FFFFFF"/>
                </a:highlight>
                <a:latin typeface="Söhne"/>
              </a:rPr>
              <a:t> is tested under different background and lighting conditions to assess its robustness across diverse environments.</a:t>
            </a:r>
          </a:p>
          <a:p>
            <a:pPr marL="0" indent="0">
              <a:buNone/>
            </a:pP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t>20</a:t>
            </a:fld>
            <a:endParaRPr lang="en-US" dirty="0"/>
          </a:p>
        </p:txBody>
      </p:sp>
      <p:sp>
        <p:nvSpPr>
          <p:cNvPr id="4" name="文本框 3">
            <a:extLst>
              <a:ext uri="{FF2B5EF4-FFF2-40B4-BE49-F238E27FC236}">
                <a16:creationId xmlns:a16="http://schemas.microsoft.com/office/drawing/2014/main" id="{DB3D4E7B-BFFA-1A5A-77FE-EA733243093E}"/>
              </a:ext>
            </a:extLst>
          </p:cNvPr>
          <p:cNvSpPr txBox="1"/>
          <p:nvPr/>
        </p:nvSpPr>
        <p:spPr>
          <a:xfrm>
            <a:off x="1348033" y="6532775"/>
            <a:ext cx="8974318" cy="338554"/>
          </a:xfrm>
          <a:prstGeom prst="rect">
            <a:avLst/>
          </a:prstGeom>
          <a:noFill/>
        </p:spPr>
        <p:txBody>
          <a:bodyPr wrap="square" rtlCol="0">
            <a:spAutoFit/>
          </a:bodyPr>
          <a:lstStyle/>
          <a:p>
            <a:pPr algn="ctr"/>
            <a:r>
              <a:rPr lang="en-US" altLang="zh-CN" sz="1600" dirty="0" err="1"/>
              <a:t>DenseFusion</a:t>
            </a:r>
            <a:r>
              <a:rPr lang="en-US" altLang="zh-CN" sz="1600" dirty="0"/>
              <a:t>: 6D Object Pose Estimation by Iterative Dense Fusion</a:t>
            </a:r>
            <a:endParaRPr lang="zh-CN" altLang="en-US" sz="1600" baseline="0" dirty="0" err="1">
              <a:solidFill>
                <a:schemeClr val="bg1"/>
              </a:solidFill>
            </a:endParaRPr>
          </a:p>
        </p:txBody>
      </p:sp>
      <p:sp>
        <p:nvSpPr>
          <p:cNvPr id="5" name="文本框 4">
            <a:extLst>
              <a:ext uri="{FF2B5EF4-FFF2-40B4-BE49-F238E27FC236}">
                <a16:creationId xmlns:a16="http://schemas.microsoft.com/office/drawing/2014/main" id="{7D06855F-00BB-EE53-7A42-7AD497BD8DBE}"/>
              </a:ext>
            </a:extLst>
          </p:cNvPr>
          <p:cNvSpPr txBox="1"/>
          <p:nvPr/>
        </p:nvSpPr>
        <p:spPr>
          <a:xfrm>
            <a:off x="0" y="6518071"/>
            <a:ext cx="1497457" cy="338554"/>
          </a:xfrm>
          <a:prstGeom prst="rect">
            <a:avLst/>
          </a:prstGeom>
          <a:noFill/>
        </p:spPr>
        <p:txBody>
          <a:bodyPr wrap="square" rtlCol="0">
            <a:spAutoFit/>
          </a:bodyPr>
          <a:lstStyle/>
          <a:p>
            <a:pPr algn="ctr"/>
            <a:r>
              <a:rPr lang="en-US" altLang="zh-CN" sz="1600" baseline="0" dirty="0"/>
              <a:t>TEAM1</a:t>
            </a:r>
            <a:endParaRPr lang="zh-CN" altLang="en-US" sz="1600" baseline="0" dirty="0" err="1"/>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7BBF7-F23D-8244-8305-BE0C7FB422D7}"/>
              </a:ext>
            </a:extLst>
          </p:cNvPr>
          <p:cNvSpPr>
            <a:spLocks noGrp="1"/>
          </p:cNvSpPr>
          <p:nvPr>
            <p:ph type="ctrTitle"/>
          </p:nvPr>
        </p:nvSpPr>
        <p:spPr>
          <a:xfrm>
            <a:off x="451774" y="1293599"/>
            <a:ext cx="11790744" cy="2387600"/>
          </a:xfrm>
        </p:spPr>
        <p:txBody>
          <a:bodyPr>
            <a:normAutofit/>
          </a:bodyPr>
          <a:lstStyle/>
          <a:p>
            <a:pPr lvl="0"/>
            <a:r>
              <a:rPr lang="en-US" altLang="en-US"/>
              <a:t>Thanks</a:t>
            </a:r>
            <a:r>
              <a:rPr lang="zh-CN" altLang="zh-CN"/>
              <a:t>！</a:t>
            </a:r>
          </a:p>
        </p:txBody>
      </p:sp>
      <p:sp>
        <p:nvSpPr>
          <p:cNvPr id="4" name="文本框 3">
            <a:extLst>
              <a:ext uri="{FF2B5EF4-FFF2-40B4-BE49-F238E27FC236}">
                <a16:creationId xmlns:a16="http://schemas.microsoft.com/office/drawing/2014/main" id="{BD16E439-1CE9-1288-FB11-4816F3BD94A0}"/>
              </a:ext>
            </a:extLst>
          </p:cNvPr>
          <p:cNvSpPr txBox="1"/>
          <p:nvPr/>
        </p:nvSpPr>
        <p:spPr>
          <a:xfrm>
            <a:off x="1348033" y="6532775"/>
            <a:ext cx="8974318" cy="338554"/>
          </a:xfrm>
          <a:prstGeom prst="rect">
            <a:avLst/>
          </a:prstGeom>
          <a:noFill/>
        </p:spPr>
        <p:txBody>
          <a:bodyPr wrap="square" rtlCol="0">
            <a:spAutoFit/>
          </a:bodyPr>
          <a:lstStyle/>
          <a:p>
            <a:pPr algn="ctr"/>
            <a:r>
              <a:rPr lang="en-US" altLang="zh-CN" sz="1600" dirty="0" err="1"/>
              <a:t>DenseFusion</a:t>
            </a:r>
            <a:r>
              <a:rPr lang="en-US" altLang="zh-CN" sz="1600" dirty="0"/>
              <a:t>: 6D Object Pose Estimation by Iterative Dense Fusion</a:t>
            </a:r>
            <a:endParaRPr lang="zh-CN" altLang="en-US" sz="1600" baseline="0" dirty="0" err="1">
              <a:solidFill>
                <a:schemeClr val="bg1"/>
              </a:solidFill>
            </a:endParaRPr>
          </a:p>
        </p:txBody>
      </p:sp>
      <p:sp>
        <p:nvSpPr>
          <p:cNvPr id="5" name="文本框 4">
            <a:extLst>
              <a:ext uri="{FF2B5EF4-FFF2-40B4-BE49-F238E27FC236}">
                <a16:creationId xmlns:a16="http://schemas.microsoft.com/office/drawing/2014/main" id="{96C23E0A-DAD9-56B7-6C57-EEAE73DFE8E8}"/>
              </a:ext>
            </a:extLst>
          </p:cNvPr>
          <p:cNvSpPr txBox="1"/>
          <p:nvPr/>
        </p:nvSpPr>
        <p:spPr>
          <a:xfrm>
            <a:off x="0" y="6518071"/>
            <a:ext cx="1497457" cy="338554"/>
          </a:xfrm>
          <a:prstGeom prst="rect">
            <a:avLst/>
          </a:prstGeom>
          <a:noFill/>
        </p:spPr>
        <p:txBody>
          <a:bodyPr wrap="square" rtlCol="0">
            <a:spAutoFit/>
          </a:bodyPr>
          <a:lstStyle/>
          <a:p>
            <a:pPr algn="ctr"/>
            <a:r>
              <a:rPr lang="en-US" altLang="zh-CN" sz="1600" baseline="0" dirty="0"/>
              <a:t>TEAM1</a:t>
            </a:r>
            <a:endParaRPr lang="zh-CN" altLang="en-US" sz="1600" baseline="0" dirty="0" err="1"/>
          </a:p>
        </p:txBody>
      </p:sp>
    </p:spTree>
    <p:extLst>
      <p:ext uri="{BB962C8B-B14F-4D97-AF65-F5344CB8AC3E}">
        <p14:creationId xmlns:p14="http://schemas.microsoft.com/office/powerpoint/2010/main" val="1770724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Motivation and Main Problem</a:t>
            </a:r>
          </a:p>
        </p:txBody>
      </p:sp>
      <p:sp>
        <p:nvSpPr>
          <p:cNvPr id="4" name="Content Placeholder 3"/>
          <p:cNvSpPr>
            <a:spLocks noGrp="1"/>
          </p:cNvSpPr>
          <p:nvPr>
            <p:ph idx="13"/>
          </p:nvPr>
        </p:nvSpPr>
        <p:spPr/>
        <p:txBody>
          <a:bodyPr>
            <a:normAutofit/>
          </a:bodyPr>
          <a:lstStyle/>
          <a:p>
            <a:r>
              <a:rPr lang="en-US" altLang="en-US" dirty="0"/>
              <a:t>why prior approaches didn’t already solve? &amp; Key insights</a:t>
            </a:r>
          </a:p>
          <a:p>
            <a:endParaRPr lang="en-US" altLang="en-US" dirty="0"/>
          </a:p>
        </p:txBody>
      </p:sp>
      <p:sp>
        <p:nvSpPr>
          <p:cNvPr id="7" name="Slide Number Placeholder 6"/>
          <p:cNvSpPr>
            <a:spLocks noGrp="1"/>
          </p:cNvSpPr>
          <p:nvPr>
            <p:ph type="sldNum" idx="4"/>
          </p:nvPr>
        </p:nvSpPr>
        <p:spPr/>
        <p:txBody>
          <a:bodyPr/>
          <a:lstStyle/>
          <a:p>
            <a:fld id="{DDB3B8C1-0400-428B-B15B-82F102E460E5}" type="slidenum">
              <a:rPr lang="en-US" altLang="en-US"/>
              <a:t>3</a:t>
            </a:fld>
            <a:endParaRPr lang="en-US" altLang="en-US"/>
          </a:p>
        </p:txBody>
      </p:sp>
      <p:sp>
        <p:nvSpPr>
          <p:cNvPr id="8" name="Content Placeholder 3"/>
          <p:cNvSpPr>
            <a:spLocks noGrp="1"/>
          </p:cNvSpPr>
          <p:nvPr/>
        </p:nvSpPr>
        <p:spPr>
          <a:xfrm>
            <a:off x="327628" y="1665899"/>
            <a:ext cx="11760656" cy="515327"/>
          </a:xfrm>
          <a:prstGeom prst="rect">
            <a:avLst/>
          </a:prstGeom>
        </p:spPr>
        <p:txBody>
          <a:bodyPr vert="horz" lIns="91440" tIns="45720" rIns="91440" bIns="45720">
            <a:normAutofit fontScale="25000" lnSpcReduction="20000"/>
          </a:bodyPr>
          <a:lstStyle>
            <a:lvl1pPr marL="0" lvl="0" indent="0" algn="ctr" defTabSz="914400">
              <a:lnSpc>
                <a:spcPct val="90000"/>
              </a:lnSpc>
              <a:spcBef>
                <a:spcPts val="1000"/>
              </a:spcBef>
              <a:buFont typeface="Arial" charset="0"/>
              <a:buNone/>
              <a:defRPr sz="2800" i="1" kern="1200">
                <a:solidFill>
                  <a:srgbClr val="C00000"/>
                </a:solidFill>
                <a:latin typeface="Times New Roman"/>
                <a:ea typeface="仿宋"/>
              </a:defRPr>
            </a:lvl1pPr>
            <a:lvl2pPr marL="457200" lvl="1" indent="0" algn="l" defTabSz="914400">
              <a:lnSpc>
                <a:spcPct val="90000"/>
              </a:lnSpc>
              <a:spcBef>
                <a:spcPts val="500"/>
              </a:spcBef>
              <a:buFont typeface="Arial" charset="0"/>
              <a:buNone/>
              <a:defRPr sz="2400" kern="1200">
                <a:solidFill>
                  <a:schemeClr val="bg1"/>
                </a:solidFill>
                <a:latin typeface="Times New Roman"/>
                <a:ea typeface="仿宋"/>
              </a:defRPr>
            </a:lvl2pPr>
            <a:lvl3pPr marL="914400" lvl="2" indent="0" algn="l" defTabSz="914400">
              <a:lnSpc>
                <a:spcPct val="90000"/>
              </a:lnSpc>
              <a:spcBef>
                <a:spcPts val="500"/>
              </a:spcBef>
              <a:buFont typeface="Arial" charset="0"/>
              <a:buNone/>
              <a:defRPr sz="2000" kern="1200">
                <a:solidFill>
                  <a:schemeClr val="bg1"/>
                </a:solidFill>
                <a:latin typeface="Times New Roman"/>
                <a:ea typeface="仿宋"/>
              </a:defRPr>
            </a:lvl3pPr>
            <a:lvl4pPr marL="1371600" lvl="3" indent="0" algn="l" defTabSz="914400">
              <a:lnSpc>
                <a:spcPct val="90000"/>
              </a:lnSpc>
              <a:spcBef>
                <a:spcPts val="500"/>
              </a:spcBef>
              <a:buFont typeface="Arial" charset="0"/>
              <a:buNone/>
              <a:defRPr sz="1800" kern="1200">
                <a:solidFill>
                  <a:schemeClr val="bg1"/>
                </a:solidFill>
                <a:latin typeface="Times New Roman"/>
                <a:ea typeface="仿宋"/>
              </a:defRPr>
            </a:lvl4pPr>
            <a:lvl5pPr marL="1828800" lvl="4" indent="0" algn="l" defTabSz="914400">
              <a:lnSpc>
                <a:spcPct val="90000"/>
              </a:lnSpc>
              <a:spcBef>
                <a:spcPts val="500"/>
              </a:spcBef>
              <a:buFont typeface="Arial" charset="0"/>
              <a:buNone/>
              <a:defRPr sz="1800" kern="1200">
                <a:solidFill>
                  <a:schemeClr val="bg1"/>
                </a:solidFill>
                <a:latin typeface="Times New Roman"/>
                <a:ea typeface="仿宋"/>
              </a:defRPr>
            </a:lvl5pPr>
            <a:lvl6pPr marL="2514600" lvl="5" indent="-228600" algn="l" defTabSz="914400">
              <a:lnSpc>
                <a:spcPct val="90000"/>
              </a:lnSpc>
              <a:spcBef>
                <a:spcPts val="500"/>
              </a:spcBef>
              <a:buFont typeface="Arial" charset="0"/>
              <a:buChar char="•"/>
              <a:defRPr sz="1800" kern="1200">
                <a:solidFill>
                  <a:schemeClr val="tx1"/>
                </a:solidFill>
                <a:latin typeface="Times New Roman"/>
                <a:ea typeface="仿宋"/>
              </a:defRPr>
            </a:lvl6pPr>
            <a:lvl7pPr marL="2971800" lvl="6" indent="-228600" algn="l" defTabSz="914400">
              <a:lnSpc>
                <a:spcPct val="90000"/>
              </a:lnSpc>
              <a:spcBef>
                <a:spcPts val="500"/>
              </a:spcBef>
              <a:buFont typeface="Arial" charset="0"/>
              <a:buChar char="•"/>
              <a:defRPr sz="1800" kern="1200">
                <a:solidFill>
                  <a:schemeClr val="tx1"/>
                </a:solidFill>
                <a:latin typeface="Times New Roman"/>
                <a:ea typeface="仿宋"/>
              </a:defRPr>
            </a:lvl7pPr>
            <a:lvl8pPr marL="3429000" lvl="7" indent="-228600" algn="l" defTabSz="914400">
              <a:lnSpc>
                <a:spcPct val="90000"/>
              </a:lnSpc>
              <a:spcBef>
                <a:spcPts val="500"/>
              </a:spcBef>
              <a:buFont typeface="Arial" charset="0"/>
              <a:buChar char="•"/>
              <a:defRPr sz="1800" kern="1200">
                <a:solidFill>
                  <a:schemeClr val="tx1"/>
                </a:solidFill>
                <a:latin typeface="Times New Roman"/>
                <a:ea typeface="仿宋"/>
              </a:defRPr>
            </a:lvl8pPr>
            <a:lvl9pPr marL="3886200" lvl="8" indent="-228600" algn="l" defTabSz="914400">
              <a:lnSpc>
                <a:spcPct val="90000"/>
              </a:lnSpc>
              <a:spcBef>
                <a:spcPts val="500"/>
              </a:spcBef>
              <a:buFont typeface="Arial" charset="0"/>
              <a:buChar char="•"/>
              <a:defRPr sz="1800" kern="1200">
                <a:solidFill>
                  <a:schemeClr val="tx1"/>
                </a:solidFill>
                <a:latin typeface="Times New Roman"/>
                <a:ea typeface="仿宋"/>
              </a:defRPr>
            </a:lvl9pPr>
          </a:lstStyle>
          <a:p>
            <a:pPr marL="457200" indent="-457200" algn="l">
              <a:lnSpc>
                <a:spcPct val="110000"/>
              </a:lnSpc>
              <a:buFont typeface="Arial" charset="0"/>
              <a:buChar char="•"/>
            </a:pPr>
            <a:r>
              <a:rPr lang="en-US" altLang="zh-CN" sz="9600" dirty="0">
                <a:solidFill>
                  <a:schemeClr val="bg1"/>
                </a:solidFill>
              </a:rPr>
              <a:t>Estimating Pose from RGB Images</a:t>
            </a:r>
            <a:endParaRPr lang="en-US" altLang="en-US" sz="9600" dirty="0">
              <a:solidFill>
                <a:schemeClr val="bg1"/>
              </a:solidFill>
            </a:endParaRPr>
          </a:p>
          <a:p>
            <a:endParaRPr lang="en-US" altLang="en-US" dirty="0"/>
          </a:p>
        </p:txBody>
      </p:sp>
      <p:sp>
        <p:nvSpPr>
          <p:cNvPr id="12" name="Content Placeholder 2"/>
          <p:cNvSpPr>
            <a:spLocks noGrp="1"/>
          </p:cNvSpPr>
          <p:nvPr/>
        </p:nvSpPr>
        <p:spPr>
          <a:xfrm>
            <a:off x="671830" y="2123440"/>
            <a:ext cx="10681970" cy="3801745"/>
          </a:xfrm>
          <a:prstGeom prst="rect">
            <a:avLst/>
          </a:prstGeom>
        </p:spPr>
        <p:txBody>
          <a:bodyPr vert="horz" lIns="91440" tIns="45720" rIns="91440" bIns="45720"/>
          <a:lstStyle>
            <a:lvl1pPr marL="228600" lvl="0" indent="-228600" algn="l" defTabSz="914400">
              <a:lnSpc>
                <a:spcPct val="90000"/>
              </a:lnSpc>
              <a:spcBef>
                <a:spcPts val="1000"/>
              </a:spcBef>
              <a:buFont typeface="Arial" charset="0"/>
              <a:buChar char="•"/>
              <a:defRPr sz="2800" kern="1200">
                <a:solidFill>
                  <a:schemeClr val="bg1"/>
                </a:solidFill>
                <a:latin typeface="Times New Roman"/>
                <a:ea typeface="仿宋"/>
              </a:defRPr>
            </a:lvl1pPr>
            <a:lvl2pPr marL="685800" lvl="1" indent="-228600" algn="l" defTabSz="914400">
              <a:lnSpc>
                <a:spcPct val="90000"/>
              </a:lnSpc>
              <a:spcBef>
                <a:spcPts val="500"/>
              </a:spcBef>
              <a:buFont typeface="Arial" charset="0"/>
              <a:buChar char="•"/>
              <a:defRPr sz="2400" kern="1200">
                <a:solidFill>
                  <a:schemeClr val="bg1"/>
                </a:solidFill>
                <a:latin typeface="Times New Roman"/>
                <a:ea typeface="仿宋"/>
              </a:defRPr>
            </a:lvl2pPr>
            <a:lvl3pPr marL="1143000" lvl="2" indent="-228600" algn="l" defTabSz="914400">
              <a:lnSpc>
                <a:spcPct val="90000"/>
              </a:lnSpc>
              <a:spcBef>
                <a:spcPts val="500"/>
              </a:spcBef>
              <a:buFont typeface="Arial" charset="0"/>
              <a:buChar char="•"/>
              <a:defRPr sz="2000" kern="1200">
                <a:solidFill>
                  <a:schemeClr val="bg1"/>
                </a:solidFill>
                <a:latin typeface="Times New Roman"/>
                <a:ea typeface="仿宋"/>
              </a:defRPr>
            </a:lvl3pPr>
            <a:lvl4pPr marL="1600200" lvl="3" indent="-228600" algn="l" defTabSz="914400">
              <a:lnSpc>
                <a:spcPct val="90000"/>
              </a:lnSpc>
              <a:spcBef>
                <a:spcPts val="500"/>
              </a:spcBef>
              <a:buFont typeface="Arial" charset="0"/>
              <a:buChar char="•"/>
              <a:defRPr sz="1800" kern="1200">
                <a:solidFill>
                  <a:schemeClr val="bg1"/>
                </a:solidFill>
                <a:latin typeface="Times New Roman"/>
                <a:ea typeface="仿宋"/>
              </a:defRPr>
            </a:lvl4pPr>
            <a:lvl5pPr marL="2057400" lvl="4" indent="-228600" algn="l" defTabSz="914400">
              <a:lnSpc>
                <a:spcPct val="90000"/>
              </a:lnSpc>
              <a:spcBef>
                <a:spcPts val="500"/>
              </a:spcBef>
              <a:buFont typeface="Arial" charset="0"/>
              <a:buChar char="•"/>
              <a:defRPr sz="1800" kern="1200">
                <a:solidFill>
                  <a:schemeClr val="bg1"/>
                </a:solidFill>
                <a:latin typeface="Times New Roman"/>
                <a:ea typeface="仿宋"/>
              </a:defRPr>
            </a:lvl5pPr>
            <a:lvl6pPr marL="2514600" lvl="5" indent="-228600" algn="l" defTabSz="914400">
              <a:lnSpc>
                <a:spcPct val="90000"/>
              </a:lnSpc>
              <a:spcBef>
                <a:spcPts val="500"/>
              </a:spcBef>
              <a:buFont typeface="Arial" charset="0"/>
              <a:buChar char="•"/>
              <a:defRPr sz="1800" kern="1200">
                <a:solidFill>
                  <a:schemeClr val="tx1"/>
                </a:solidFill>
                <a:latin typeface="Times New Roman"/>
                <a:ea typeface="仿宋"/>
              </a:defRPr>
            </a:lvl6pPr>
            <a:lvl7pPr marL="2971800" lvl="6" indent="-228600" algn="l" defTabSz="914400">
              <a:lnSpc>
                <a:spcPct val="90000"/>
              </a:lnSpc>
              <a:spcBef>
                <a:spcPts val="500"/>
              </a:spcBef>
              <a:buFont typeface="Arial" charset="0"/>
              <a:buChar char="•"/>
              <a:defRPr sz="1800" kern="1200">
                <a:solidFill>
                  <a:schemeClr val="tx1"/>
                </a:solidFill>
                <a:latin typeface="Times New Roman"/>
                <a:ea typeface="仿宋"/>
              </a:defRPr>
            </a:lvl7pPr>
            <a:lvl8pPr marL="3429000" lvl="7" indent="-228600" algn="l" defTabSz="914400">
              <a:lnSpc>
                <a:spcPct val="90000"/>
              </a:lnSpc>
              <a:spcBef>
                <a:spcPts val="500"/>
              </a:spcBef>
              <a:buFont typeface="Arial" charset="0"/>
              <a:buChar char="•"/>
              <a:defRPr sz="1800" kern="1200">
                <a:solidFill>
                  <a:schemeClr val="tx1"/>
                </a:solidFill>
                <a:latin typeface="Times New Roman"/>
                <a:ea typeface="仿宋"/>
              </a:defRPr>
            </a:lvl8pPr>
            <a:lvl9pPr marL="3886200" lvl="8" indent="-228600" algn="l" defTabSz="914400">
              <a:lnSpc>
                <a:spcPct val="90000"/>
              </a:lnSpc>
              <a:spcBef>
                <a:spcPts val="500"/>
              </a:spcBef>
              <a:buFont typeface="Arial" charset="0"/>
              <a:buChar char="•"/>
              <a:defRPr sz="1800" kern="1200">
                <a:solidFill>
                  <a:schemeClr val="tx1"/>
                </a:solidFill>
                <a:latin typeface="Times New Roman"/>
                <a:ea typeface="仿宋"/>
              </a:defRPr>
            </a:lvl9pPr>
          </a:lstStyle>
          <a:p>
            <a:pPr marL="0" indent="457200" algn="just">
              <a:lnSpc>
                <a:spcPct val="150000"/>
              </a:lnSpc>
              <a:buNone/>
            </a:pPr>
            <a:r>
              <a:rPr lang="en-US" altLang="zh-CN" sz="2000" dirty="0"/>
              <a:t>Becomes unreliable in low-texture or low-resolution inputs.</a:t>
            </a:r>
            <a:endParaRPr lang="en-US" altLang="en-US" sz="2000" dirty="0"/>
          </a:p>
        </p:txBody>
      </p:sp>
      <p:sp>
        <p:nvSpPr>
          <p:cNvPr id="3" name="Content Placeholder 3"/>
          <p:cNvSpPr>
            <a:spLocks noGrp="1"/>
          </p:cNvSpPr>
          <p:nvPr/>
        </p:nvSpPr>
        <p:spPr>
          <a:xfrm>
            <a:off x="327628" y="3013553"/>
            <a:ext cx="11760656" cy="1962618"/>
          </a:xfrm>
          <a:prstGeom prst="rect">
            <a:avLst/>
          </a:prstGeom>
        </p:spPr>
        <p:txBody>
          <a:bodyPr vert="horz" lIns="91440" tIns="45720" rIns="91440" bIns="45720">
            <a:normAutofit fontScale="92500" lnSpcReduction="10000"/>
          </a:bodyPr>
          <a:lstStyle>
            <a:lvl1pPr marL="0" lvl="0" indent="0" algn="ctr" defTabSz="914400">
              <a:lnSpc>
                <a:spcPct val="90000"/>
              </a:lnSpc>
              <a:spcBef>
                <a:spcPts val="1000"/>
              </a:spcBef>
              <a:buFont typeface="Arial" charset="0"/>
              <a:buNone/>
              <a:defRPr sz="2800" i="1" kern="1200">
                <a:solidFill>
                  <a:srgbClr val="C00000"/>
                </a:solidFill>
                <a:latin typeface="Times New Roman"/>
                <a:ea typeface="仿宋"/>
              </a:defRPr>
            </a:lvl1pPr>
            <a:lvl2pPr marL="457200" lvl="1" indent="0" algn="l" defTabSz="914400">
              <a:lnSpc>
                <a:spcPct val="90000"/>
              </a:lnSpc>
              <a:spcBef>
                <a:spcPts val="500"/>
              </a:spcBef>
              <a:buFont typeface="Arial" charset="0"/>
              <a:buNone/>
              <a:defRPr sz="2400" kern="1200">
                <a:solidFill>
                  <a:schemeClr val="bg1"/>
                </a:solidFill>
                <a:latin typeface="Times New Roman"/>
                <a:ea typeface="仿宋"/>
              </a:defRPr>
            </a:lvl2pPr>
            <a:lvl3pPr marL="914400" lvl="2" indent="0" algn="l" defTabSz="914400">
              <a:lnSpc>
                <a:spcPct val="90000"/>
              </a:lnSpc>
              <a:spcBef>
                <a:spcPts val="500"/>
              </a:spcBef>
              <a:buFont typeface="Arial" charset="0"/>
              <a:buNone/>
              <a:defRPr sz="2000" kern="1200">
                <a:solidFill>
                  <a:schemeClr val="bg1"/>
                </a:solidFill>
                <a:latin typeface="Times New Roman"/>
                <a:ea typeface="仿宋"/>
              </a:defRPr>
            </a:lvl3pPr>
            <a:lvl4pPr marL="1371600" lvl="3" indent="0" algn="l" defTabSz="914400">
              <a:lnSpc>
                <a:spcPct val="90000"/>
              </a:lnSpc>
              <a:spcBef>
                <a:spcPts val="500"/>
              </a:spcBef>
              <a:buFont typeface="Arial" charset="0"/>
              <a:buNone/>
              <a:defRPr sz="1800" kern="1200">
                <a:solidFill>
                  <a:schemeClr val="bg1"/>
                </a:solidFill>
                <a:latin typeface="Times New Roman"/>
                <a:ea typeface="仿宋"/>
              </a:defRPr>
            </a:lvl4pPr>
            <a:lvl5pPr marL="1828800" lvl="4" indent="0" algn="l" defTabSz="914400">
              <a:lnSpc>
                <a:spcPct val="90000"/>
              </a:lnSpc>
              <a:spcBef>
                <a:spcPts val="500"/>
              </a:spcBef>
              <a:buFont typeface="Arial" charset="0"/>
              <a:buNone/>
              <a:defRPr sz="1800" kern="1200">
                <a:solidFill>
                  <a:schemeClr val="bg1"/>
                </a:solidFill>
                <a:latin typeface="Times New Roman"/>
                <a:ea typeface="仿宋"/>
              </a:defRPr>
            </a:lvl5pPr>
            <a:lvl6pPr marL="2514600" lvl="5" indent="-228600" algn="l" defTabSz="914400">
              <a:lnSpc>
                <a:spcPct val="90000"/>
              </a:lnSpc>
              <a:spcBef>
                <a:spcPts val="500"/>
              </a:spcBef>
              <a:buFont typeface="Arial" charset="0"/>
              <a:buChar char="•"/>
              <a:defRPr sz="1800" kern="1200">
                <a:solidFill>
                  <a:schemeClr val="tx1"/>
                </a:solidFill>
                <a:latin typeface="Times New Roman"/>
                <a:ea typeface="仿宋"/>
              </a:defRPr>
            </a:lvl6pPr>
            <a:lvl7pPr marL="2971800" lvl="6" indent="-228600" algn="l" defTabSz="914400">
              <a:lnSpc>
                <a:spcPct val="90000"/>
              </a:lnSpc>
              <a:spcBef>
                <a:spcPts val="500"/>
              </a:spcBef>
              <a:buFont typeface="Arial" charset="0"/>
              <a:buChar char="•"/>
              <a:defRPr sz="1800" kern="1200">
                <a:solidFill>
                  <a:schemeClr val="tx1"/>
                </a:solidFill>
                <a:latin typeface="Times New Roman"/>
                <a:ea typeface="仿宋"/>
              </a:defRPr>
            </a:lvl7pPr>
            <a:lvl8pPr marL="3429000" lvl="7" indent="-228600" algn="l" defTabSz="914400">
              <a:lnSpc>
                <a:spcPct val="90000"/>
              </a:lnSpc>
              <a:spcBef>
                <a:spcPts val="500"/>
              </a:spcBef>
              <a:buFont typeface="Arial" charset="0"/>
              <a:buChar char="•"/>
              <a:defRPr sz="1800" kern="1200">
                <a:solidFill>
                  <a:schemeClr val="tx1"/>
                </a:solidFill>
                <a:latin typeface="Times New Roman"/>
                <a:ea typeface="仿宋"/>
              </a:defRPr>
            </a:lvl8pPr>
            <a:lvl9pPr marL="3886200" lvl="8" indent="-228600" algn="l" defTabSz="914400">
              <a:lnSpc>
                <a:spcPct val="90000"/>
              </a:lnSpc>
              <a:spcBef>
                <a:spcPts val="500"/>
              </a:spcBef>
              <a:buFont typeface="Arial" charset="0"/>
              <a:buChar char="•"/>
              <a:defRPr sz="1800" kern="1200">
                <a:solidFill>
                  <a:schemeClr val="tx1"/>
                </a:solidFill>
                <a:latin typeface="Times New Roman"/>
                <a:ea typeface="仿宋"/>
              </a:defRPr>
            </a:lvl9pPr>
          </a:lstStyle>
          <a:p>
            <a:pPr marL="457200" indent="-457200" algn="l">
              <a:buFont typeface="Arial" charset="0"/>
              <a:buChar char="•"/>
            </a:pPr>
            <a:r>
              <a:rPr lang="en-US" altLang="zh-CN" sz="2400" i="0" dirty="0">
                <a:solidFill>
                  <a:schemeClr val="tx2">
                    <a:lumMod val="10000"/>
                  </a:schemeClr>
                </a:solidFill>
              </a:rPr>
              <a:t>Estimating Pose from Depth/Point Clouds</a:t>
            </a:r>
          </a:p>
          <a:p>
            <a:pPr algn="l"/>
            <a:r>
              <a:rPr lang="en-US" altLang="zh-CN" sz="2400" i="0" dirty="0"/>
              <a:t>           </a:t>
            </a:r>
            <a:r>
              <a:rPr lang="en-US" altLang="zh-CN" sz="2000" i="0" dirty="0">
                <a:solidFill>
                  <a:schemeClr val="tx2">
                    <a:lumMod val="10000"/>
                  </a:schemeClr>
                </a:solidFill>
              </a:rPr>
              <a:t>High computational cost.</a:t>
            </a:r>
          </a:p>
          <a:p>
            <a:pPr marL="457200" indent="-457200" algn="l">
              <a:buFont typeface="Arial" charset="0"/>
              <a:buChar char="•"/>
            </a:pPr>
            <a:endParaRPr lang="en-US" altLang="zh-CN" sz="2400" i="0" dirty="0"/>
          </a:p>
          <a:p>
            <a:pPr marL="457200" indent="-457200" algn="l">
              <a:buFont typeface="Arial" charset="0"/>
              <a:buChar char="•"/>
            </a:pPr>
            <a:r>
              <a:rPr lang="en-US" altLang="zh-CN" sz="2400" i="0" dirty="0">
                <a:solidFill>
                  <a:schemeClr val="tx2">
                    <a:lumMod val="10000"/>
                  </a:schemeClr>
                </a:solidFill>
              </a:rPr>
              <a:t>Estimating Pose from RGB-D Data</a:t>
            </a:r>
          </a:p>
          <a:p>
            <a:pPr algn="l"/>
            <a:r>
              <a:rPr lang="en-US" altLang="zh-CN" sz="2400" i="0" dirty="0">
                <a:solidFill>
                  <a:schemeClr val="tx2">
                    <a:lumMod val="10000"/>
                  </a:schemeClr>
                </a:solidFill>
              </a:rPr>
              <a:t>           </a:t>
            </a:r>
            <a:r>
              <a:rPr lang="en-US" altLang="zh-CN" sz="2200" i="0" dirty="0">
                <a:solidFill>
                  <a:schemeClr val="tx2">
                    <a:lumMod val="10000"/>
                  </a:schemeClr>
                </a:solidFill>
              </a:rPr>
              <a:t>Difficult to accurately estimate pose.</a:t>
            </a:r>
            <a:endParaRPr lang="en-US" altLang="en-US" sz="2200" i="0" u="sng" dirty="0">
              <a:solidFill>
                <a:schemeClr val="tx2">
                  <a:lumMod val="10000"/>
                </a:schemeClr>
              </a:solidFill>
            </a:endParaRPr>
          </a:p>
        </p:txBody>
      </p:sp>
      <p:pic>
        <p:nvPicPr>
          <p:cNvPr id="13" name="图片 12"/>
          <p:cNvPicPr>
            <a:picLocks noChangeAspect="1"/>
          </p:cNvPicPr>
          <p:nvPr/>
        </p:nvPicPr>
        <p:blipFill>
          <a:blip r:embed="rId2"/>
          <a:stretch>
            <a:fillRect/>
          </a:stretch>
        </p:blipFill>
        <p:spPr>
          <a:xfrm>
            <a:off x="7799865" y="2232830"/>
            <a:ext cx="3651438" cy="2743341"/>
          </a:xfrm>
          <a:prstGeom prst="rect">
            <a:avLst/>
          </a:prstGeom>
        </p:spPr>
      </p:pic>
      <p:sp>
        <p:nvSpPr>
          <p:cNvPr id="6" name="文本框 5">
            <a:extLst>
              <a:ext uri="{FF2B5EF4-FFF2-40B4-BE49-F238E27FC236}">
                <a16:creationId xmlns:a16="http://schemas.microsoft.com/office/drawing/2014/main" id="{75BC47AC-D776-29A0-8648-B4FA6D6056EA}"/>
              </a:ext>
            </a:extLst>
          </p:cNvPr>
          <p:cNvSpPr txBox="1"/>
          <p:nvPr/>
        </p:nvSpPr>
        <p:spPr>
          <a:xfrm>
            <a:off x="1348033" y="6532775"/>
            <a:ext cx="8974318" cy="338554"/>
          </a:xfrm>
          <a:prstGeom prst="rect">
            <a:avLst/>
          </a:prstGeom>
          <a:noFill/>
        </p:spPr>
        <p:txBody>
          <a:bodyPr wrap="square" rtlCol="0">
            <a:spAutoFit/>
          </a:bodyPr>
          <a:lstStyle/>
          <a:p>
            <a:pPr algn="ctr"/>
            <a:r>
              <a:rPr lang="en-US" altLang="zh-CN" sz="1600" dirty="0" err="1"/>
              <a:t>DenseFusion</a:t>
            </a:r>
            <a:r>
              <a:rPr lang="en-US" altLang="zh-CN" sz="1600" dirty="0"/>
              <a:t>: 6D Object Pose Estimation by Iterative Dense Fusion</a:t>
            </a:r>
            <a:endParaRPr lang="zh-CN" altLang="en-US" sz="1600" baseline="0" dirty="0" err="1">
              <a:solidFill>
                <a:schemeClr val="bg1"/>
              </a:solidFill>
            </a:endParaRPr>
          </a:p>
        </p:txBody>
      </p:sp>
      <p:sp>
        <p:nvSpPr>
          <p:cNvPr id="9" name="文本框 8">
            <a:extLst>
              <a:ext uri="{FF2B5EF4-FFF2-40B4-BE49-F238E27FC236}">
                <a16:creationId xmlns:a16="http://schemas.microsoft.com/office/drawing/2014/main" id="{DE078805-3DE9-E9F8-A287-316E5107EE60}"/>
              </a:ext>
            </a:extLst>
          </p:cNvPr>
          <p:cNvSpPr txBox="1"/>
          <p:nvPr/>
        </p:nvSpPr>
        <p:spPr>
          <a:xfrm>
            <a:off x="0" y="6518071"/>
            <a:ext cx="1497457" cy="338554"/>
          </a:xfrm>
          <a:prstGeom prst="rect">
            <a:avLst/>
          </a:prstGeom>
          <a:noFill/>
        </p:spPr>
        <p:txBody>
          <a:bodyPr wrap="square" rtlCol="0">
            <a:spAutoFit/>
          </a:bodyPr>
          <a:lstStyle/>
          <a:p>
            <a:pPr algn="ctr"/>
            <a:r>
              <a:rPr lang="en-US" altLang="zh-CN" sz="1600" baseline="0" dirty="0"/>
              <a:t>TEAM1</a:t>
            </a:r>
            <a:endParaRPr lang="zh-CN" altLang="en-US" sz="1600" baseline="0" dirty="0" err="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GB" dirty="0"/>
              <a:t>Problem Setting</a:t>
            </a:r>
            <a:endParaRPr lang="en-US" altLang="en-US" dirty="0"/>
          </a:p>
        </p:txBody>
      </p:sp>
      <p:sp>
        <p:nvSpPr>
          <p:cNvPr id="3" name="Content Placeholder 2"/>
          <p:cNvSpPr>
            <a:spLocks noGrp="1"/>
          </p:cNvSpPr>
          <p:nvPr>
            <p:ph idx="1"/>
          </p:nvPr>
        </p:nvSpPr>
        <p:spPr/>
        <p:txBody>
          <a:bodyPr>
            <a:normAutofit fontScale="92500" lnSpcReduction="20000"/>
          </a:bodyPr>
          <a:lstStyle/>
          <a:p>
            <a:pPr marL="457200" indent="-457200" algn="l">
              <a:buClrTx/>
              <a:buSzTx/>
            </a:pPr>
            <a:r>
              <a:rPr lang="en-US" altLang="en-US" sz="2400" b="1" dirty="0"/>
              <a:t>Problem formulation</a:t>
            </a:r>
          </a:p>
          <a:p>
            <a:pPr marL="971550" lvl="1" indent="-514350" algn="just">
              <a:lnSpc>
                <a:spcPct val="150000"/>
              </a:lnSpc>
              <a:buClrTx/>
              <a:buSzTx/>
              <a:buFont typeface="Times New Roman"/>
              <a:buAutoNum type="romanUcPeriod"/>
            </a:pPr>
            <a:r>
              <a:rPr lang="en-US" altLang="en-US" dirty="0"/>
              <a:t>Integrating color and depth information obtained by RGB cameras</a:t>
            </a:r>
          </a:p>
          <a:p>
            <a:pPr marL="971550" lvl="1" indent="-514350">
              <a:lnSpc>
                <a:spcPct val="150000"/>
              </a:lnSpc>
              <a:buClrTx/>
              <a:buSzTx/>
              <a:buFont typeface="Times New Roman"/>
              <a:buAutoNum type="romanUcPeriod"/>
            </a:pPr>
            <a:r>
              <a:rPr lang="en-US" altLang="en-US" dirty="0"/>
              <a:t>The neural network architecture integrates iterative fine-tuning, eliminating dependence on post-processing ICP steps.</a:t>
            </a:r>
          </a:p>
          <a:p>
            <a:pPr marL="457200" lvl="1" indent="0" algn="just">
              <a:lnSpc>
                <a:spcPct val="150000"/>
              </a:lnSpc>
              <a:buClrTx/>
              <a:buSzTx/>
              <a:buNone/>
            </a:pPr>
            <a:r>
              <a:rPr lang="en-US" altLang="en-US" sz="2400" b="1" i="1" dirty="0"/>
              <a:t>Key definitions</a:t>
            </a:r>
          </a:p>
          <a:p>
            <a:pPr marL="971550" lvl="1" indent="-514350" algn="just">
              <a:lnSpc>
                <a:spcPct val="150000"/>
              </a:lnSpc>
              <a:buClrTx/>
              <a:buSzTx/>
              <a:buFont typeface="Times New Roman"/>
              <a:buAutoNum type="romanUcPeriod"/>
            </a:pPr>
            <a:r>
              <a:rPr lang="en-US" altLang="en-US" sz="2400" dirty="0"/>
              <a:t>End-to-End: A system designed to work seamlessly from start to finish. </a:t>
            </a:r>
          </a:p>
          <a:p>
            <a:pPr marL="971550" lvl="1" indent="-514350" algn="just">
              <a:lnSpc>
                <a:spcPct val="150000"/>
              </a:lnSpc>
              <a:buClrTx/>
              <a:buSzTx/>
              <a:buFont typeface="Times New Roman"/>
              <a:buAutoNum type="romanUcPeriod"/>
            </a:pPr>
            <a:r>
              <a:rPr lang="en-US" altLang="en-US" sz="2400" dirty="0"/>
              <a:t>6D pose: includes three dimensional position coordinates (x, y, z) and three dimensional rotation angles (pitch, yaw, roll).</a:t>
            </a:r>
          </a:p>
          <a:p>
            <a:pPr marL="971550" lvl="1" indent="-514350" algn="just">
              <a:lnSpc>
                <a:spcPct val="150000"/>
              </a:lnSpc>
              <a:buClrTx/>
              <a:buSzTx/>
              <a:buFont typeface="Times New Roman"/>
              <a:buAutoNum type="romanUcPeriod"/>
            </a:pPr>
            <a:r>
              <a:rPr lang="en-US" altLang="zh-CN" dirty="0">
                <a:effectLst/>
              </a:rPr>
              <a:t>Dense Fusion: This approach integrates RGB and depth image data, utilizing a deep learning network to extract features and perform pose estimation.</a:t>
            </a:r>
            <a:endParaRPr lang="en-US" altLang="en-US" sz="2400" dirty="0"/>
          </a:p>
        </p:txBody>
      </p:sp>
      <p:sp>
        <p:nvSpPr>
          <p:cNvPr id="4" name="Content Placeholder 3"/>
          <p:cNvSpPr>
            <a:spLocks noGrp="1"/>
          </p:cNvSpPr>
          <p:nvPr>
            <p:ph idx="13"/>
          </p:nvPr>
        </p:nvSpPr>
        <p:spPr/>
        <p:txBody>
          <a:bodyPr/>
          <a:lstStyle/>
          <a:p>
            <a:r>
              <a:rPr lang="en-US" altLang="en-US" dirty="0"/>
              <a:t>Problem formulation, key definitions and notations</a:t>
            </a:r>
          </a:p>
        </p:txBody>
      </p:sp>
      <p:sp>
        <p:nvSpPr>
          <p:cNvPr id="7" name="Slide Number Placeholder 6"/>
          <p:cNvSpPr>
            <a:spLocks noGrp="1"/>
          </p:cNvSpPr>
          <p:nvPr>
            <p:ph type="sldNum" idx="4"/>
          </p:nvPr>
        </p:nvSpPr>
        <p:spPr/>
        <p:txBody>
          <a:bodyPr/>
          <a:lstStyle/>
          <a:p>
            <a:fld id="{6AA5BAC5-2695-4ED2-B80F-8D196CEEBD3D}" type="slidenum">
              <a:rPr lang="en-US" altLang="en-US"/>
              <a:t>4</a:t>
            </a:fld>
            <a:endParaRPr lang="en-US" altLang="en-US"/>
          </a:p>
        </p:txBody>
      </p:sp>
      <p:sp>
        <p:nvSpPr>
          <p:cNvPr id="5" name="文本框 4">
            <a:extLst>
              <a:ext uri="{FF2B5EF4-FFF2-40B4-BE49-F238E27FC236}">
                <a16:creationId xmlns:a16="http://schemas.microsoft.com/office/drawing/2014/main" id="{3B93E623-550B-2063-352D-8C045B2B0041}"/>
              </a:ext>
            </a:extLst>
          </p:cNvPr>
          <p:cNvSpPr txBox="1"/>
          <p:nvPr/>
        </p:nvSpPr>
        <p:spPr>
          <a:xfrm>
            <a:off x="1348033" y="6532775"/>
            <a:ext cx="8974318" cy="338554"/>
          </a:xfrm>
          <a:prstGeom prst="rect">
            <a:avLst/>
          </a:prstGeom>
          <a:noFill/>
        </p:spPr>
        <p:txBody>
          <a:bodyPr wrap="square" rtlCol="0">
            <a:spAutoFit/>
          </a:bodyPr>
          <a:lstStyle/>
          <a:p>
            <a:pPr algn="ctr"/>
            <a:r>
              <a:rPr lang="en-US" altLang="zh-CN" sz="1600" dirty="0" err="1"/>
              <a:t>DenseFusion</a:t>
            </a:r>
            <a:r>
              <a:rPr lang="en-US" altLang="zh-CN" sz="1600" dirty="0"/>
              <a:t>: 6D Object Pose Estimation by Iterative Dense Fusion</a:t>
            </a:r>
            <a:endParaRPr lang="zh-CN" altLang="en-US" sz="1600" baseline="0" dirty="0" err="1">
              <a:solidFill>
                <a:schemeClr val="bg1"/>
              </a:solidFill>
            </a:endParaRPr>
          </a:p>
        </p:txBody>
      </p:sp>
      <p:sp>
        <p:nvSpPr>
          <p:cNvPr id="6" name="文本框 5">
            <a:extLst>
              <a:ext uri="{FF2B5EF4-FFF2-40B4-BE49-F238E27FC236}">
                <a16:creationId xmlns:a16="http://schemas.microsoft.com/office/drawing/2014/main" id="{BC1D2DE5-B559-78BE-6AD7-2F106FB7AD77}"/>
              </a:ext>
            </a:extLst>
          </p:cNvPr>
          <p:cNvSpPr txBox="1"/>
          <p:nvPr/>
        </p:nvSpPr>
        <p:spPr>
          <a:xfrm>
            <a:off x="0" y="6518071"/>
            <a:ext cx="1497457" cy="338554"/>
          </a:xfrm>
          <a:prstGeom prst="rect">
            <a:avLst/>
          </a:prstGeom>
          <a:noFill/>
        </p:spPr>
        <p:txBody>
          <a:bodyPr wrap="square" rtlCol="0">
            <a:spAutoFit/>
          </a:bodyPr>
          <a:lstStyle/>
          <a:p>
            <a:pPr algn="ctr"/>
            <a:r>
              <a:rPr lang="en-US" altLang="zh-CN" sz="1600" baseline="0" dirty="0"/>
              <a:t>TEAM1</a:t>
            </a:r>
            <a:endParaRPr lang="zh-CN" altLang="en-US" sz="1600" baseline="0" dirty="0" err="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en-US" dirty="0"/>
              <a:t>Related Work &amp; Limitations of Prior Work</a:t>
            </a:r>
            <a:endParaRPr lang="x-none" altLang="x-none" dirty="0"/>
          </a:p>
        </p:txBody>
      </p:sp>
      <p:sp>
        <p:nvSpPr>
          <p:cNvPr id="11" name="内容占位符 10"/>
          <p:cNvSpPr>
            <a:spLocks noGrp="1"/>
          </p:cNvSpPr>
          <p:nvPr>
            <p:ph idx="1"/>
          </p:nvPr>
        </p:nvSpPr>
        <p:spPr>
          <a:xfrm>
            <a:off x="200628" y="1570664"/>
            <a:ext cx="5819172" cy="4291659"/>
          </a:xfrm>
        </p:spPr>
        <p:txBody>
          <a:bodyPr vert="horz" lIns="91440" tIns="45720" rIns="91440" bIns="45720">
            <a:normAutofit/>
          </a:bodyPr>
          <a:lstStyle/>
          <a:p>
            <a:pPr lvl="0"/>
            <a:r>
              <a:rPr lang="en-US" altLang="en-US" dirty="0">
                <a:latin typeface="Times New Roman" panose="02020603050405020304" pitchFamily="18" charset="0"/>
                <a:cs typeface="Times New Roman" panose="02020603050405020304" pitchFamily="18" charset="0"/>
              </a:rPr>
              <a:t>Classical method</a:t>
            </a:r>
          </a:p>
          <a:p>
            <a:pPr lvl="0"/>
            <a:r>
              <a:rPr lang="en-US" altLang="zh-CN" sz="1600" b="0" i="0" dirty="0">
                <a:solidFill>
                  <a:srgbClr val="05073B"/>
                </a:solidFill>
                <a:effectLst/>
                <a:latin typeface="Times New Roman" panose="02020603050405020304" pitchFamily="18" charset="0"/>
                <a:cs typeface="Times New Roman" panose="02020603050405020304" pitchFamily="18" charset="0"/>
              </a:rPr>
              <a:t>“The moped framework: Object recognition and pose estimation for manipulation,” (A. Collet, M. Martinez, and S. S. Srinivasa,2011)</a:t>
            </a:r>
          </a:p>
          <a:p>
            <a:pPr lvl="0"/>
            <a:r>
              <a:rPr lang="en-US" altLang="en-US" sz="1600" b="0" i="0" strike="noStrike" spc="0" dirty="0">
                <a:solidFill>
                  <a:srgbClr val="333333"/>
                </a:solidFill>
                <a:highlight>
                  <a:srgbClr val="FFFFFF"/>
                </a:highlight>
                <a:latin typeface="Times New Roman" panose="02020603050405020304" pitchFamily="18" charset="0"/>
                <a:ea typeface="HelveticaNeue Regular"/>
                <a:cs typeface="Times New Roman" panose="02020603050405020304" pitchFamily="18" charset="0"/>
              </a:rPr>
              <a:t>“Single </a:t>
            </a:r>
            <a:r>
              <a:rPr lang="en-US" altLang="en-US" sz="1600" b="0" i="0" strike="noStrike" spc="0" dirty="0" err="1">
                <a:solidFill>
                  <a:srgbClr val="333333"/>
                </a:solidFill>
                <a:highlight>
                  <a:srgbClr val="FFFFFF"/>
                </a:highlight>
                <a:latin typeface="Times New Roman" panose="02020603050405020304" pitchFamily="18" charset="0"/>
                <a:ea typeface="HelveticaNeue Regular"/>
                <a:cs typeface="Times New Roman" panose="02020603050405020304" pitchFamily="18" charset="0"/>
              </a:rPr>
              <a:t>image</a:t>
            </a:r>
            <a:r>
              <a:rPr lang="en-US" altLang="en-US" sz="1600" b="0" i="0" strike="noStrike" spc="0" dirty="0">
                <a:solidFill>
                  <a:srgbClr val="333333"/>
                </a:solidFill>
                <a:highlight>
                  <a:srgbClr val="FFFFFF"/>
                </a:highlight>
                <a:latin typeface="Times New Roman" panose="02020603050405020304" pitchFamily="18" charset="0"/>
                <a:ea typeface="HelveticaNeue Regular"/>
                <a:cs typeface="Times New Roman" panose="02020603050405020304" pitchFamily="18" charset="0"/>
              </a:rPr>
              <a:t> 3d object detection and pose estimation for grasping,”(M. Zhu, K. G. </a:t>
            </a:r>
            <a:r>
              <a:rPr lang="en-US" altLang="en-US" sz="1600" b="0" i="0" strike="noStrike" spc="0" dirty="0" err="1">
                <a:solidFill>
                  <a:srgbClr val="333333"/>
                </a:solidFill>
                <a:highlight>
                  <a:srgbClr val="FFFFFF"/>
                </a:highlight>
                <a:latin typeface="Times New Roman" panose="02020603050405020304" pitchFamily="18" charset="0"/>
                <a:ea typeface="HelveticaNeue Regular"/>
                <a:cs typeface="Times New Roman" panose="02020603050405020304" pitchFamily="18" charset="0"/>
              </a:rPr>
              <a:t>Derpanis</a:t>
            </a:r>
            <a:r>
              <a:rPr lang="en-US" altLang="en-US" sz="1600" b="0" i="0" strike="noStrike" spc="0" dirty="0">
                <a:solidFill>
                  <a:srgbClr val="333333"/>
                </a:solidFill>
                <a:highlight>
                  <a:srgbClr val="FFFFFF"/>
                </a:highlight>
                <a:latin typeface="Times New Roman" panose="02020603050405020304" pitchFamily="18" charset="0"/>
                <a:ea typeface="HelveticaNeue Regular"/>
                <a:cs typeface="Times New Roman" panose="02020603050405020304" pitchFamily="18" charset="0"/>
              </a:rPr>
              <a:t>, Y. Yang, S. </a:t>
            </a:r>
            <a:r>
              <a:rPr lang="en-US" altLang="en-US" sz="1600" b="0" i="0" strike="noStrike" spc="0" dirty="0" err="1">
                <a:solidFill>
                  <a:srgbClr val="333333"/>
                </a:solidFill>
                <a:highlight>
                  <a:srgbClr val="FFFFFF"/>
                </a:highlight>
                <a:latin typeface="Times New Roman" panose="02020603050405020304" pitchFamily="18" charset="0"/>
                <a:ea typeface="HelveticaNeue Regular"/>
                <a:cs typeface="Times New Roman" panose="02020603050405020304" pitchFamily="18" charset="0"/>
              </a:rPr>
              <a:t>Brahmbhatt</a:t>
            </a:r>
            <a:r>
              <a:rPr lang="en-US" altLang="en-US" sz="1600" b="0" i="0" strike="noStrike" spc="0" dirty="0">
                <a:solidFill>
                  <a:srgbClr val="333333"/>
                </a:solidFill>
                <a:highlight>
                  <a:srgbClr val="FFFFFF"/>
                </a:highlight>
                <a:latin typeface="Times New Roman" panose="02020603050405020304" pitchFamily="18" charset="0"/>
                <a:ea typeface="HelveticaNeue Regular"/>
                <a:cs typeface="Times New Roman" panose="02020603050405020304" pitchFamily="18" charset="0"/>
              </a:rPr>
              <a:t>, </a:t>
            </a:r>
            <a:r>
              <a:rPr lang="en-US" altLang="en-US" sz="1600" b="0" i="0" strike="noStrike" spc="0" dirty="0" err="1">
                <a:solidFill>
                  <a:srgbClr val="333333"/>
                </a:solidFill>
                <a:highlight>
                  <a:srgbClr val="FFFFFF"/>
                </a:highlight>
                <a:latin typeface="Times New Roman" panose="02020603050405020304" pitchFamily="18" charset="0"/>
                <a:ea typeface="HelveticaNeue Regular"/>
                <a:cs typeface="Times New Roman" panose="02020603050405020304" pitchFamily="18" charset="0"/>
              </a:rPr>
              <a:t>M.Zhang</a:t>
            </a:r>
            <a:r>
              <a:rPr lang="en-US" altLang="en-US" sz="1600" b="0" i="0" strike="noStrike" spc="0" dirty="0">
                <a:solidFill>
                  <a:srgbClr val="333333"/>
                </a:solidFill>
                <a:highlight>
                  <a:srgbClr val="FFFFFF"/>
                </a:highlight>
                <a:latin typeface="Times New Roman" panose="02020603050405020304" pitchFamily="18" charset="0"/>
                <a:ea typeface="HelveticaNeue Regular"/>
                <a:cs typeface="Times New Roman" panose="02020603050405020304" pitchFamily="18" charset="0"/>
              </a:rPr>
              <a:t>, C. Phillips, M. Lecce, and K. </a:t>
            </a:r>
            <a:r>
              <a:rPr lang="en-US" altLang="en-US" sz="1600" b="0" i="0" strike="noStrike" spc="0" dirty="0" err="1">
                <a:solidFill>
                  <a:srgbClr val="333333"/>
                </a:solidFill>
                <a:highlight>
                  <a:srgbClr val="FFFFFF"/>
                </a:highlight>
                <a:latin typeface="Times New Roman" panose="02020603050405020304" pitchFamily="18" charset="0"/>
                <a:ea typeface="HelveticaNeue Regular"/>
                <a:cs typeface="Times New Roman" panose="02020603050405020304" pitchFamily="18" charset="0"/>
              </a:rPr>
              <a:t>Daniilidis</a:t>
            </a:r>
            <a:r>
              <a:rPr lang="en-US" altLang="en-US" sz="1600" b="0" i="0" strike="noStrike" spc="0" dirty="0">
                <a:solidFill>
                  <a:srgbClr val="333333"/>
                </a:solidFill>
                <a:highlight>
                  <a:srgbClr val="FFFFFF"/>
                </a:highlight>
                <a:latin typeface="Times New Roman" panose="02020603050405020304" pitchFamily="18" charset="0"/>
                <a:ea typeface="HelveticaNeue Regular"/>
                <a:cs typeface="Times New Roman" panose="02020603050405020304" pitchFamily="18" charset="0"/>
              </a:rPr>
              <a:t>,  2014)</a:t>
            </a:r>
          </a:p>
          <a:p>
            <a:r>
              <a:rPr lang="en-US" altLang="zh-CN" dirty="0"/>
              <a:t>Learning to predict 2D key points</a:t>
            </a:r>
          </a:p>
          <a:p>
            <a:r>
              <a:rPr lang="en-US" altLang="zh-CN" sz="1600" dirty="0"/>
              <a:t> </a:t>
            </a:r>
            <a:r>
              <a:rPr lang="en-US" altLang="en-US" sz="1600" b="0" i="0" strike="noStrike" spc="0" dirty="0">
                <a:solidFill>
                  <a:srgbClr val="333333"/>
                </a:solidFill>
                <a:highlight>
                  <a:srgbClr val="FFFFFF"/>
                </a:highlight>
                <a:latin typeface="Times New Roman" panose="02020603050405020304" pitchFamily="18" charset="0"/>
                <a:ea typeface="HelveticaNeue Regular"/>
                <a:cs typeface="Times New Roman" panose="02020603050405020304" pitchFamily="18" charset="0"/>
              </a:rPr>
              <a:t>“Learning 6d object pose estimation using 3d object coordinates” (2014)</a:t>
            </a:r>
          </a:p>
          <a:p>
            <a:r>
              <a:rPr lang="en-US" altLang="zh-CN" sz="1600" dirty="0"/>
              <a:t>“6-dof object pose from semantic </a:t>
            </a:r>
            <a:r>
              <a:rPr lang="en-US" altLang="zh-CN" sz="1600" dirty="0" err="1"/>
              <a:t>keypoints</a:t>
            </a:r>
            <a:r>
              <a:rPr lang="en-US" altLang="zh-CN" sz="1600" dirty="0"/>
              <a:t>”</a:t>
            </a:r>
            <a:r>
              <a:rPr lang="en-US" altLang="en-US" sz="1600" b="0" i="0" strike="noStrike" spc="0" dirty="0">
                <a:solidFill>
                  <a:srgbClr val="333333"/>
                </a:solidFill>
                <a:highlight>
                  <a:srgbClr val="FFFFFF"/>
                </a:highlight>
                <a:latin typeface="Times New Roman" panose="02020603050405020304" pitchFamily="18" charset="0"/>
                <a:ea typeface="HelveticaNeue Regular"/>
                <a:cs typeface="Times New Roman" panose="02020603050405020304" pitchFamily="18" charset="0"/>
              </a:rPr>
              <a:t>(</a:t>
            </a:r>
            <a:r>
              <a:rPr lang="en-US" altLang="zh-CN" sz="1600" dirty="0"/>
              <a:t>G. </a:t>
            </a:r>
            <a:r>
              <a:rPr lang="en-US" altLang="zh-CN" sz="1600" dirty="0" err="1"/>
              <a:t>Pavlakos</a:t>
            </a:r>
            <a:r>
              <a:rPr lang="en-US" altLang="zh-CN" sz="1600" dirty="0"/>
              <a:t>, X. Zhou, A. Chan, K. G. </a:t>
            </a:r>
            <a:r>
              <a:rPr lang="en-US" altLang="zh-CN" sz="1600" dirty="0" err="1"/>
              <a:t>Derpanis</a:t>
            </a:r>
            <a:r>
              <a:rPr lang="en-US" altLang="zh-CN" sz="1600" dirty="0"/>
              <a:t>, and K. </a:t>
            </a:r>
            <a:r>
              <a:rPr lang="en-US" altLang="zh-CN" sz="1600" dirty="0" err="1"/>
              <a:t>Daniilidis</a:t>
            </a:r>
            <a:r>
              <a:rPr lang="en-US" altLang="zh-CN" sz="1600" dirty="0"/>
              <a:t>,</a:t>
            </a:r>
            <a:r>
              <a:rPr lang="en-US" altLang="en-US" sz="1600" b="0" i="0" strike="noStrike" spc="0" dirty="0">
                <a:solidFill>
                  <a:srgbClr val="333333"/>
                </a:solidFill>
                <a:highlight>
                  <a:srgbClr val="FFFFFF"/>
                </a:highlight>
                <a:latin typeface="Times New Roman" panose="02020603050405020304" pitchFamily="18" charset="0"/>
                <a:ea typeface="HelveticaNeue Regular"/>
                <a:cs typeface="Times New Roman" panose="02020603050405020304" pitchFamily="18" charset="0"/>
              </a:rPr>
              <a:t> 2017)</a:t>
            </a:r>
          </a:p>
          <a:p>
            <a:r>
              <a:rPr lang="en-US" altLang="zh-CN" sz="1600" dirty="0"/>
              <a:t>“Real-Time Seamless Single Shot 6D Object Pose Prediction”</a:t>
            </a:r>
            <a:r>
              <a:rPr lang="en-US" altLang="en-US" sz="1600" b="0" i="0" strike="noStrike" spc="0" dirty="0">
                <a:solidFill>
                  <a:srgbClr val="333333"/>
                </a:solidFill>
                <a:highlight>
                  <a:srgbClr val="FFFFFF"/>
                </a:highlight>
                <a:latin typeface="Times New Roman" panose="02020603050405020304" pitchFamily="18" charset="0"/>
                <a:ea typeface="HelveticaNeue Regular"/>
                <a:cs typeface="Times New Roman" panose="02020603050405020304" pitchFamily="18" charset="0"/>
              </a:rPr>
              <a:t>(B</a:t>
            </a:r>
            <a:r>
              <a:rPr lang="en-US" altLang="zh-CN" sz="1600" dirty="0"/>
              <a:t>. </a:t>
            </a:r>
            <a:r>
              <a:rPr lang="en-US" altLang="zh-CN" sz="1600" dirty="0" err="1"/>
              <a:t>Tekin</a:t>
            </a:r>
            <a:r>
              <a:rPr lang="en-US" altLang="zh-CN" sz="1600" dirty="0"/>
              <a:t>, S. N. Sinha, and P. </a:t>
            </a:r>
            <a:r>
              <a:rPr lang="en-US" altLang="zh-CN" sz="1600" dirty="0" err="1"/>
              <a:t>Fua</a:t>
            </a:r>
            <a:r>
              <a:rPr lang="en-US" altLang="zh-CN" sz="1600" dirty="0"/>
              <a:t>, </a:t>
            </a:r>
            <a:r>
              <a:rPr lang="en-US" altLang="en-US" sz="1600" b="0" i="0" strike="noStrike" spc="0" dirty="0">
                <a:solidFill>
                  <a:srgbClr val="333333"/>
                </a:solidFill>
                <a:highlight>
                  <a:srgbClr val="FFFFFF"/>
                </a:highlight>
                <a:latin typeface="Times New Roman" panose="02020603050405020304" pitchFamily="18" charset="0"/>
                <a:ea typeface="HelveticaNeue Regular"/>
                <a:cs typeface="Times New Roman" panose="02020603050405020304" pitchFamily="18" charset="0"/>
              </a:rPr>
              <a:t>2018)</a:t>
            </a:r>
            <a:endParaRPr lang="en-US" altLang="en-US" dirty="0">
              <a:latin typeface="Times New Roman" panose="02020603050405020304" pitchFamily="18" charset="0"/>
              <a:cs typeface="Times New Roman" panose="02020603050405020304" pitchFamily="18" charset="0"/>
            </a:endParaRPr>
          </a:p>
          <a:p>
            <a:pPr lvl="0"/>
            <a:endParaRPr lang="zh-CN" altLang="zh-CN"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2"/>
          </p:nvPr>
        </p:nvSpPr>
        <p:spPr>
          <a:xfrm>
            <a:off x="6172200" y="1623677"/>
            <a:ext cx="5788427" cy="4860000"/>
          </a:xfrm>
        </p:spPr>
        <p:txBody>
          <a:bodyPr>
            <a:normAutofit/>
          </a:bodyPr>
          <a:lstStyle/>
          <a:p>
            <a:pPr lvl="0"/>
            <a:r>
              <a:rPr lang="en-US" altLang="zh-CN" dirty="0">
                <a:effectLst/>
              </a:rPr>
              <a:t>High computing costs and real-time challenges</a:t>
            </a:r>
          </a:p>
          <a:p>
            <a:pPr lvl="0"/>
            <a:endParaRPr lang="en-US" altLang="en-US" dirty="0"/>
          </a:p>
          <a:p>
            <a:pPr marL="0" lvl="0" indent="0">
              <a:buNone/>
            </a:pPr>
            <a:endParaRPr lang="en-US" altLang="en-US" dirty="0"/>
          </a:p>
          <a:p>
            <a:pPr lvl="0"/>
            <a:r>
              <a:rPr lang="en-US" altLang="zh-CN" dirty="0">
                <a:effectLst/>
              </a:rPr>
              <a:t>It excels with rich textures and high-resolution inputs, but may become unreliable with low texture or low-resolution inputs.</a:t>
            </a:r>
          </a:p>
        </p:txBody>
      </p:sp>
      <p:sp>
        <p:nvSpPr>
          <p:cNvPr id="10" name="文本占位符 9"/>
          <p:cNvSpPr>
            <a:spLocks noGrp="1"/>
          </p:cNvSpPr>
          <p:nvPr>
            <p:ph idx="13"/>
          </p:nvPr>
        </p:nvSpPr>
        <p:spPr/>
        <p:txBody>
          <a:bodyPr/>
          <a:lstStyle/>
          <a:p>
            <a:pPr lvl="0"/>
            <a:r>
              <a:rPr lang="en-US" altLang="en-US" dirty="0">
                <a:latin typeface="Times New Roman" panose="02020603050405020304" pitchFamily="18" charset="0"/>
                <a:cs typeface="Times New Roman" panose="02020603050405020304" pitchFamily="18" charset="0"/>
              </a:rPr>
              <a:t>Pose from RGB images</a:t>
            </a:r>
          </a:p>
        </p:txBody>
      </p:sp>
      <p:sp>
        <p:nvSpPr>
          <p:cNvPr id="12" name="Slide Number Placeholder 6"/>
          <p:cNvSpPr>
            <a:spLocks noGrp="1"/>
          </p:cNvSpPr>
          <p:nvPr/>
        </p:nvSpPr>
        <p:spPr>
          <a:xfrm>
            <a:off x="7547172" y="6483677"/>
            <a:ext cx="4413455" cy="365125"/>
          </a:xfrm>
          <a:prstGeom prst="rect">
            <a:avLst/>
          </a:prstGeom>
        </p:spPr>
        <p:txBody>
          <a:bodyPr vert="horz" lIns="91440" tIns="45720" rIns="91440" bIns="45720" anchor="ctr"/>
          <a:lstStyle>
            <a:lvl1pPr lvl="0" algn="r">
              <a:defRPr sz="1200">
                <a:solidFill>
                  <a:schemeClr val="tx1">
                    <a:tint val="75000"/>
                  </a:schemeClr>
                </a:solidFill>
              </a:defRPr>
            </a:lvl1pPr>
          </a:lstStyle>
          <a:p>
            <a:fld id="{6DB73FAA-451D-4236-944D-404DA642403D}" type="slidenum">
              <a:rPr lang="en-US" altLang="en-US"/>
              <a:t>5</a:t>
            </a:fld>
            <a:endParaRPr lang="en-US" altLang="en-US"/>
          </a:p>
        </p:txBody>
      </p:sp>
      <p:sp>
        <p:nvSpPr>
          <p:cNvPr id="3" name="文本框 2">
            <a:extLst>
              <a:ext uri="{FF2B5EF4-FFF2-40B4-BE49-F238E27FC236}">
                <a16:creationId xmlns:a16="http://schemas.microsoft.com/office/drawing/2014/main" id="{C5DC8386-66FB-2F61-36D6-0D5C27C81883}"/>
              </a:ext>
            </a:extLst>
          </p:cNvPr>
          <p:cNvSpPr txBox="1"/>
          <p:nvPr/>
        </p:nvSpPr>
        <p:spPr>
          <a:xfrm>
            <a:off x="1348033" y="6532775"/>
            <a:ext cx="8974318" cy="338554"/>
          </a:xfrm>
          <a:prstGeom prst="rect">
            <a:avLst/>
          </a:prstGeom>
          <a:noFill/>
        </p:spPr>
        <p:txBody>
          <a:bodyPr wrap="square" rtlCol="0">
            <a:spAutoFit/>
          </a:bodyPr>
          <a:lstStyle/>
          <a:p>
            <a:pPr algn="ctr"/>
            <a:r>
              <a:rPr lang="en-US" altLang="zh-CN" sz="1600" dirty="0" err="1"/>
              <a:t>DenseFusion</a:t>
            </a:r>
            <a:r>
              <a:rPr lang="en-US" altLang="zh-CN" sz="1600" dirty="0"/>
              <a:t>: 6D Object Pose Estimation by Iterative Dense Fusion</a:t>
            </a:r>
            <a:endParaRPr lang="zh-CN" altLang="en-US" sz="1600" baseline="0" dirty="0" err="1">
              <a:solidFill>
                <a:schemeClr val="bg1"/>
              </a:solidFill>
            </a:endParaRPr>
          </a:p>
        </p:txBody>
      </p:sp>
      <p:sp>
        <p:nvSpPr>
          <p:cNvPr id="8" name="文本框 7">
            <a:extLst>
              <a:ext uri="{FF2B5EF4-FFF2-40B4-BE49-F238E27FC236}">
                <a16:creationId xmlns:a16="http://schemas.microsoft.com/office/drawing/2014/main" id="{1708A57A-F3EC-9259-EC81-9456122D0134}"/>
              </a:ext>
            </a:extLst>
          </p:cNvPr>
          <p:cNvSpPr txBox="1"/>
          <p:nvPr/>
        </p:nvSpPr>
        <p:spPr>
          <a:xfrm>
            <a:off x="0" y="6518071"/>
            <a:ext cx="1497457" cy="338554"/>
          </a:xfrm>
          <a:prstGeom prst="rect">
            <a:avLst/>
          </a:prstGeom>
          <a:noFill/>
        </p:spPr>
        <p:txBody>
          <a:bodyPr wrap="square" rtlCol="0">
            <a:spAutoFit/>
          </a:bodyPr>
          <a:lstStyle/>
          <a:p>
            <a:pPr algn="ctr"/>
            <a:r>
              <a:rPr lang="en-US" altLang="zh-CN" sz="1600" baseline="0" dirty="0"/>
              <a:t>TEAM1</a:t>
            </a:r>
            <a:endParaRPr lang="zh-CN" altLang="en-US" sz="1600" baseline="0" dirty="0" err="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en-US" dirty="0"/>
              <a:t>Related Work &amp; Limitations of Prior Work</a:t>
            </a:r>
            <a:endParaRPr lang="x-none" altLang="x-none" dirty="0"/>
          </a:p>
        </p:txBody>
      </p:sp>
      <p:sp>
        <p:nvSpPr>
          <p:cNvPr id="11" name="内容占位符 10"/>
          <p:cNvSpPr>
            <a:spLocks noGrp="1"/>
          </p:cNvSpPr>
          <p:nvPr>
            <p:ph idx="1"/>
          </p:nvPr>
        </p:nvSpPr>
        <p:spPr>
          <a:xfrm>
            <a:off x="152417" y="1438117"/>
            <a:ext cx="5819172" cy="4860000"/>
          </a:xfrm>
        </p:spPr>
        <p:txBody>
          <a:bodyPr>
            <a:normAutofit fontScale="97500"/>
          </a:bodyPr>
          <a:lstStyle/>
          <a:p>
            <a:pPr lvl="0"/>
            <a:r>
              <a:rPr lang="en-US" altLang="en-US" sz="2900" dirty="0"/>
              <a:t>Performing 6D pose estimation directly on 3D point cloud data</a:t>
            </a:r>
          </a:p>
          <a:p>
            <a:pPr lvl="0"/>
            <a:r>
              <a:rPr lang="en-US" altLang="zh-CN" sz="1800" dirty="0"/>
              <a:t>“</a:t>
            </a:r>
            <a:r>
              <a:rPr lang="en-US" altLang="zh-CN" sz="1800" dirty="0" err="1"/>
              <a:t>Pointnet</a:t>
            </a:r>
            <a:r>
              <a:rPr lang="en-US" altLang="zh-CN" sz="1800" dirty="0"/>
              <a:t>: Deep learning on point sets for 3d classification and segmentation,”</a:t>
            </a:r>
            <a:r>
              <a:rPr lang="en-US" altLang="en-US" sz="1800" dirty="0">
                <a:solidFill>
                  <a:srgbClr val="333333"/>
                </a:solidFill>
                <a:highlight>
                  <a:srgbClr val="FFFFFF"/>
                </a:highlight>
                <a:latin typeface="HelveticaNeue Regular"/>
                <a:ea typeface="HelveticaNeue Regular"/>
              </a:rPr>
              <a:t>(</a:t>
            </a:r>
            <a:r>
              <a:rPr lang="en-US" altLang="zh-CN" sz="1800" dirty="0"/>
              <a:t>C. R. Qi, H. Su, K. Mo, and L. J. </a:t>
            </a:r>
            <a:r>
              <a:rPr lang="en-US" altLang="zh-CN" sz="1800" dirty="0" err="1"/>
              <a:t>Guibas</a:t>
            </a:r>
            <a:r>
              <a:rPr lang="en-US" altLang="zh-CN" sz="1800" dirty="0"/>
              <a:t> </a:t>
            </a:r>
            <a:r>
              <a:rPr lang="en-US" altLang="en-US" sz="1800" dirty="0">
                <a:solidFill>
                  <a:srgbClr val="333333"/>
                </a:solidFill>
                <a:highlight>
                  <a:srgbClr val="FFFFFF"/>
                </a:highlight>
                <a:latin typeface="HelveticaNeue Regular"/>
                <a:ea typeface="HelveticaNeue Regular"/>
              </a:rPr>
              <a:t>. 2016)</a:t>
            </a:r>
          </a:p>
          <a:p>
            <a:pPr lvl="0"/>
            <a:r>
              <a:rPr lang="en-US" altLang="zh-CN" sz="1800" dirty="0">
                <a:latin typeface="Times New Roman" panose="02020603050405020304" pitchFamily="18" charset="0"/>
                <a:cs typeface="Times New Roman" panose="02020603050405020304" pitchFamily="18" charset="0"/>
              </a:rPr>
              <a:t>“</a:t>
            </a:r>
            <a:r>
              <a:rPr lang="en-US" altLang="zh-CN" sz="1800" dirty="0" err="1">
                <a:latin typeface="Times New Roman" panose="02020603050405020304" pitchFamily="18" charset="0"/>
                <a:cs typeface="Times New Roman" panose="02020603050405020304" pitchFamily="18" charset="0"/>
              </a:rPr>
              <a:t>Voxelnet</a:t>
            </a:r>
            <a:r>
              <a:rPr lang="en-US" altLang="zh-CN" sz="1800" dirty="0">
                <a:latin typeface="Times New Roman" panose="02020603050405020304" pitchFamily="18" charset="0"/>
                <a:cs typeface="Times New Roman" panose="02020603050405020304" pitchFamily="18" charset="0"/>
              </a:rPr>
              <a:t>: End-to-end learning for point cloud based 3d object detection,”.</a:t>
            </a:r>
            <a:r>
              <a:rPr lang="en-US" altLang="en-US" sz="1800" dirty="0">
                <a:solidFill>
                  <a:srgbClr val="333333"/>
                </a:solidFill>
                <a:highlight>
                  <a:srgbClr val="FFFFFF"/>
                </a:highlight>
                <a:latin typeface="Times New Roman" panose="02020603050405020304" pitchFamily="18" charset="0"/>
                <a:ea typeface="HelveticaNeue Regular"/>
                <a:cs typeface="Times New Roman" panose="02020603050405020304" pitchFamily="18" charset="0"/>
              </a:rPr>
              <a:t>(</a:t>
            </a:r>
            <a:r>
              <a:rPr lang="en-US" altLang="zh-CN" sz="1800" dirty="0">
                <a:latin typeface="Times New Roman" panose="02020603050405020304" pitchFamily="18" charset="0"/>
                <a:cs typeface="Times New Roman" panose="02020603050405020304" pitchFamily="18" charset="0"/>
              </a:rPr>
              <a:t>Y. Zhou and O. </a:t>
            </a:r>
            <a:r>
              <a:rPr lang="en-US" altLang="zh-CN" sz="1800" dirty="0" err="1">
                <a:latin typeface="Times New Roman" panose="02020603050405020304" pitchFamily="18" charset="0"/>
                <a:cs typeface="Times New Roman" panose="02020603050405020304" pitchFamily="18" charset="0"/>
              </a:rPr>
              <a:t>Tuzel</a:t>
            </a:r>
            <a:r>
              <a:rPr lang="en-US" altLang="en-US" sz="1800" dirty="0">
                <a:solidFill>
                  <a:srgbClr val="333333"/>
                </a:solidFill>
                <a:highlight>
                  <a:srgbClr val="FFFFFF"/>
                </a:highlight>
                <a:latin typeface="Times New Roman" panose="02020603050405020304" pitchFamily="18" charset="0"/>
                <a:ea typeface="HelveticaNeue Regular"/>
                <a:cs typeface="Times New Roman" panose="02020603050405020304" pitchFamily="18" charset="0"/>
              </a:rPr>
              <a:t>. 2017)</a:t>
            </a:r>
          </a:p>
          <a:p>
            <a:pPr lvl="0"/>
            <a:r>
              <a:rPr lang="en-US" altLang="en-US" sz="2900" dirty="0"/>
              <a:t>Estimating poses using voxelization input through 3D </a:t>
            </a:r>
            <a:r>
              <a:rPr lang="en-US" altLang="en-US" sz="2900" dirty="0" err="1"/>
              <a:t>ConvNets</a:t>
            </a:r>
            <a:endParaRPr lang="en-US" altLang="en-US" sz="2900" dirty="0"/>
          </a:p>
          <a:p>
            <a:pPr lvl="0"/>
            <a:r>
              <a:rPr lang="en-US" altLang="zh-CN" sz="1800" dirty="0"/>
              <a:t>“Sliding shapes for 3d object detection in depth images”</a:t>
            </a:r>
            <a:r>
              <a:rPr lang="en-US" altLang="en-US" sz="1800" dirty="0">
                <a:solidFill>
                  <a:srgbClr val="333333"/>
                </a:solidFill>
                <a:highlight>
                  <a:srgbClr val="FFFFFF"/>
                </a:highlight>
                <a:latin typeface="HelveticaNeue Regular"/>
                <a:ea typeface="HelveticaNeue Regular"/>
              </a:rPr>
              <a:t>(</a:t>
            </a:r>
            <a:r>
              <a:rPr lang="en-US" altLang="zh-CN" sz="1800" dirty="0"/>
              <a:t>S. Song and J. Xiao, </a:t>
            </a:r>
            <a:r>
              <a:rPr lang="en-US" altLang="en-US" sz="1800" dirty="0">
                <a:solidFill>
                  <a:srgbClr val="333333"/>
                </a:solidFill>
                <a:highlight>
                  <a:srgbClr val="FFFFFF"/>
                </a:highlight>
                <a:latin typeface="HelveticaNeue Regular"/>
                <a:ea typeface="HelveticaNeue Regular"/>
              </a:rPr>
              <a:t>2014)</a:t>
            </a:r>
          </a:p>
          <a:p>
            <a:pPr lvl="0"/>
            <a:r>
              <a:rPr lang="en-US" altLang="en-US" sz="1800" dirty="0">
                <a:solidFill>
                  <a:srgbClr val="333333"/>
                </a:solidFill>
                <a:highlight>
                  <a:srgbClr val="FFFFFF"/>
                </a:highlight>
                <a:latin typeface="HelveticaNeue Regular"/>
                <a:ea typeface="HelveticaNeue Regular"/>
              </a:rPr>
              <a:t>“Deep sliding shapes for </a:t>
            </a:r>
            <a:r>
              <a:rPr lang="en-US" altLang="en-US" sz="1800" dirty="0" err="1">
                <a:solidFill>
                  <a:srgbClr val="333333"/>
                </a:solidFill>
                <a:highlight>
                  <a:srgbClr val="FFFFFF"/>
                </a:highlight>
                <a:latin typeface="HelveticaNeue Regular"/>
                <a:ea typeface="HelveticaNeue Regular"/>
              </a:rPr>
              <a:t>amodal</a:t>
            </a:r>
            <a:r>
              <a:rPr lang="en-US" altLang="en-US" sz="1800" dirty="0">
                <a:solidFill>
                  <a:srgbClr val="333333"/>
                </a:solidFill>
                <a:highlight>
                  <a:srgbClr val="FFFFFF"/>
                </a:highlight>
                <a:latin typeface="HelveticaNeue Regular"/>
                <a:ea typeface="HelveticaNeue Regular"/>
              </a:rPr>
              <a:t> 3d object detection</a:t>
            </a:r>
          </a:p>
          <a:p>
            <a:pPr lvl="0"/>
            <a:r>
              <a:rPr lang="en-US" altLang="en-US" sz="1800" dirty="0">
                <a:solidFill>
                  <a:srgbClr val="333333"/>
                </a:solidFill>
                <a:highlight>
                  <a:srgbClr val="FFFFFF"/>
                </a:highlight>
                <a:latin typeface="HelveticaNeue Regular"/>
                <a:ea typeface="HelveticaNeue Regular"/>
              </a:rPr>
              <a:t>in </a:t>
            </a:r>
            <a:r>
              <a:rPr lang="en-US" altLang="en-US" sz="1800" dirty="0" err="1">
                <a:solidFill>
                  <a:srgbClr val="333333"/>
                </a:solidFill>
                <a:highlight>
                  <a:srgbClr val="FFFFFF"/>
                </a:highlight>
                <a:latin typeface="HelveticaNeue Regular"/>
                <a:ea typeface="HelveticaNeue Regular"/>
              </a:rPr>
              <a:t>rgb</a:t>
            </a:r>
            <a:r>
              <a:rPr lang="en-US" altLang="en-US" sz="1800" dirty="0">
                <a:solidFill>
                  <a:srgbClr val="333333"/>
                </a:solidFill>
                <a:highlight>
                  <a:srgbClr val="FFFFFF"/>
                </a:highlight>
                <a:latin typeface="HelveticaNeue Regular"/>
                <a:ea typeface="HelveticaNeue Regular"/>
              </a:rPr>
              <a:t>-d images”(2016) </a:t>
            </a:r>
            <a:endParaRPr lang="en-US" altLang="en-US" dirty="0"/>
          </a:p>
          <a:p>
            <a:pPr lvl="0"/>
            <a:endParaRPr lang="zh-CN" altLang="zh-CN" dirty="0"/>
          </a:p>
        </p:txBody>
      </p:sp>
      <p:sp>
        <p:nvSpPr>
          <p:cNvPr id="4" name="Content Placeholder 3"/>
          <p:cNvSpPr>
            <a:spLocks noGrp="1"/>
          </p:cNvSpPr>
          <p:nvPr>
            <p:ph idx="2"/>
          </p:nvPr>
        </p:nvSpPr>
        <p:spPr>
          <a:xfrm>
            <a:off x="6172201" y="1623677"/>
            <a:ext cx="5788427" cy="4860000"/>
          </a:xfrm>
        </p:spPr>
        <p:txBody>
          <a:bodyPr>
            <a:normAutofit/>
          </a:bodyPr>
          <a:lstStyle/>
          <a:p>
            <a:pPr lvl="0"/>
            <a:endParaRPr lang="en-US" altLang="en-US" dirty="0"/>
          </a:p>
          <a:p>
            <a:pPr lvl="0"/>
            <a:endParaRPr lang="en-US" altLang="en-US" dirty="0"/>
          </a:p>
          <a:p>
            <a:pPr lvl="0"/>
            <a:endParaRPr lang="en-US" altLang="en-US" dirty="0"/>
          </a:p>
          <a:p>
            <a:pPr lvl="0"/>
            <a:endParaRPr lang="en-US" altLang="en-US" dirty="0"/>
          </a:p>
          <a:p>
            <a:pPr lvl="0"/>
            <a:r>
              <a:rPr lang="en-US" altLang="en-US" dirty="0"/>
              <a:t>These methods are computationally expensive, for </a:t>
            </a:r>
            <a:r>
              <a:rPr lang="en-US" altLang="en-US" dirty="0" err="1"/>
              <a:t>exampleeach</a:t>
            </a:r>
            <a:r>
              <a:rPr lang="en-US" altLang="en-US" dirty="0"/>
              <a:t> frame takes nearly 20 seconds.</a:t>
            </a:r>
            <a:endParaRPr lang="x-none" altLang="x-none" dirty="0"/>
          </a:p>
        </p:txBody>
      </p:sp>
      <p:sp>
        <p:nvSpPr>
          <p:cNvPr id="10" name="文本占位符 9"/>
          <p:cNvSpPr>
            <a:spLocks noGrp="1"/>
          </p:cNvSpPr>
          <p:nvPr>
            <p:ph idx="13"/>
          </p:nvPr>
        </p:nvSpPr>
        <p:spPr/>
        <p:txBody>
          <a:bodyPr/>
          <a:lstStyle/>
          <a:p>
            <a:r>
              <a:rPr lang="en-US" altLang="en-US" dirty="0"/>
              <a:t>Pose from depth/point cloud</a:t>
            </a:r>
            <a:endParaRPr lang="zh-CN" altLang="zh-CN" dirty="0"/>
          </a:p>
        </p:txBody>
      </p:sp>
      <p:sp>
        <p:nvSpPr>
          <p:cNvPr id="13" name="Slide Number Placeholder 6"/>
          <p:cNvSpPr>
            <a:spLocks noGrp="1"/>
          </p:cNvSpPr>
          <p:nvPr/>
        </p:nvSpPr>
        <p:spPr>
          <a:xfrm>
            <a:off x="7547172" y="6483677"/>
            <a:ext cx="4413455" cy="365125"/>
          </a:xfrm>
          <a:prstGeom prst="rect">
            <a:avLst/>
          </a:prstGeom>
        </p:spPr>
        <p:txBody>
          <a:bodyPr vert="horz" lIns="91440" tIns="45720" rIns="91440" bIns="45720" anchor="ctr"/>
          <a:lstStyle>
            <a:lvl1pPr lvl="0" algn="r">
              <a:defRPr sz="1200">
                <a:solidFill>
                  <a:schemeClr val="tx1">
                    <a:tint val="75000"/>
                  </a:schemeClr>
                </a:solidFill>
              </a:defRPr>
            </a:lvl1pPr>
          </a:lstStyle>
          <a:p>
            <a:fld id="{A4632FA5-629B-46BB-8318-051E44D15710}" type="slidenum">
              <a:rPr lang="en-US" altLang="en-US"/>
              <a:t>6</a:t>
            </a:fld>
            <a:endParaRPr lang="en-US" altLang="en-US"/>
          </a:p>
        </p:txBody>
      </p:sp>
      <p:sp>
        <p:nvSpPr>
          <p:cNvPr id="3" name="文本框 2">
            <a:extLst>
              <a:ext uri="{FF2B5EF4-FFF2-40B4-BE49-F238E27FC236}">
                <a16:creationId xmlns:a16="http://schemas.microsoft.com/office/drawing/2014/main" id="{1F265730-0A35-08BE-58FD-9CCC5C2269A3}"/>
              </a:ext>
            </a:extLst>
          </p:cNvPr>
          <p:cNvSpPr txBox="1"/>
          <p:nvPr/>
        </p:nvSpPr>
        <p:spPr>
          <a:xfrm>
            <a:off x="1348033" y="6532775"/>
            <a:ext cx="8974318" cy="338554"/>
          </a:xfrm>
          <a:prstGeom prst="rect">
            <a:avLst/>
          </a:prstGeom>
          <a:noFill/>
        </p:spPr>
        <p:txBody>
          <a:bodyPr wrap="square" rtlCol="0">
            <a:spAutoFit/>
          </a:bodyPr>
          <a:lstStyle/>
          <a:p>
            <a:pPr algn="ctr"/>
            <a:r>
              <a:rPr lang="en-US" altLang="zh-CN" sz="1600" dirty="0" err="1"/>
              <a:t>DenseFusion</a:t>
            </a:r>
            <a:r>
              <a:rPr lang="en-US" altLang="zh-CN" sz="1600" dirty="0"/>
              <a:t>: 6D Object Pose Estimation by Iterative Dense Fusion</a:t>
            </a:r>
            <a:endParaRPr lang="zh-CN" altLang="en-US" sz="1600" baseline="0" dirty="0" err="1">
              <a:solidFill>
                <a:schemeClr val="bg1"/>
              </a:solidFill>
            </a:endParaRPr>
          </a:p>
        </p:txBody>
      </p:sp>
      <p:sp>
        <p:nvSpPr>
          <p:cNvPr id="7" name="文本框 6">
            <a:extLst>
              <a:ext uri="{FF2B5EF4-FFF2-40B4-BE49-F238E27FC236}">
                <a16:creationId xmlns:a16="http://schemas.microsoft.com/office/drawing/2014/main" id="{2DF9951F-6426-9E8A-2CF1-DBFF681F3F7D}"/>
              </a:ext>
            </a:extLst>
          </p:cNvPr>
          <p:cNvSpPr txBox="1"/>
          <p:nvPr/>
        </p:nvSpPr>
        <p:spPr>
          <a:xfrm>
            <a:off x="0" y="6518071"/>
            <a:ext cx="1497457" cy="338554"/>
          </a:xfrm>
          <a:prstGeom prst="rect">
            <a:avLst/>
          </a:prstGeom>
          <a:noFill/>
        </p:spPr>
        <p:txBody>
          <a:bodyPr wrap="square" rtlCol="0">
            <a:spAutoFit/>
          </a:bodyPr>
          <a:lstStyle/>
          <a:p>
            <a:pPr algn="ctr"/>
            <a:r>
              <a:rPr lang="en-US" altLang="zh-CN" sz="1600" baseline="0" dirty="0"/>
              <a:t>TEAM1</a:t>
            </a:r>
            <a:endParaRPr lang="zh-CN" altLang="en-US" sz="1600" baseline="0" dirty="0" err="1"/>
          </a:p>
        </p:txBody>
      </p:sp>
    </p:spTree>
    <p:extLst>
      <p:ext uri="{BB962C8B-B14F-4D97-AF65-F5344CB8AC3E}">
        <p14:creationId xmlns:p14="http://schemas.microsoft.com/office/powerpoint/2010/main" val="2716022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en-US" dirty="0"/>
              <a:t>Related Work &amp; Limitations of Prior Work</a:t>
            </a:r>
            <a:endParaRPr lang="x-none" altLang="x-none" dirty="0"/>
          </a:p>
        </p:txBody>
      </p:sp>
      <p:sp>
        <p:nvSpPr>
          <p:cNvPr id="11" name="内容占位符 10"/>
          <p:cNvSpPr>
            <a:spLocks noGrp="1"/>
          </p:cNvSpPr>
          <p:nvPr>
            <p:ph idx="1"/>
          </p:nvPr>
        </p:nvSpPr>
        <p:spPr>
          <a:xfrm>
            <a:off x="152417" y="1438117"/>
            <a:ext cx="5819172" cy="4860000"/>
          </a:xfrm>
        </p:spPr>
        <p:txBody>
          <a:bodyPr>
            <a:normAutofit fontScale="97500"/>
          </a:bodyPr>
          <a:lstStyle/>
          <a:p>
            <a:pPr lvl="0"/>
            <a:r>
              <a:rPr lang="en-US" altLang="en-US" sz="2900" dirty="0" err="1"/>
              <a:t>PoseCNN</a:t>
            </a:r>
            <a:r>
              <a:rPr lang="en-US" altLang="en-US" sz="2900" dirty="0"/>
              <a:t> estimates 6D pose directly from image data</a:t>
            </a:r>
          </a:p>
          <a:p>
            <a:pPr lvl="0"/>
            <a:r>
              <a:rPr lang="en-US" altLang="zh-CN" sz="1800" dirty="0"/>
              <a:t>“</a:t>
            </a:r>
            <a:r>
              <a:rPr lang="en-US" altLang="zh-CN" sz="1800" dirty="0" err="1"/>
              <a:t>Posecnn:A</a:t>
            </a:r>
            <a:r>
              <a:rPr lang="en-US" altLang="zh-CN" sz="1800" dirty="0"/>
              <a:t> convolutional neural network for 6d object pose estimation in cluttered scenes,”</a:t>
            </a:r>
            <a:r>
              <a:rPr lang="nn-NO" altLang="zh-CN" sz="1800" dirty="0"/>
              <a:t> Y. Xiang, T. Schmidt, V. Narayanan, and D. Fox, </a:t>
            </a:r>
            <a:r>
              <a:rPr lang="en-US" altLang="en-US" sz="1800" dirty="0">
                <a:solidFill>
                  <a:srgbClr val="333333"/>
                </a:solidFill>
                <a:highlight>
                  <a:srgbClr val="FFFFFF"/>
                </a:highlight>
                <a:latin typeface="HelveticaNeue Regular"/>
                <a:ea typeface="HelveticaNeue Regular"/>
              </a:rPr>
              <a:t>2017)</a:t>
            </a:r>
          </a:p>
          <a:p>
            <a:pPr lvl="0"/>
            <a:r>
              <a:rPr lang="en-US" altLang="en-US" sz="2900" dirty="0"/>
              <a:t>Extract 3D features from input RGB-D data, and perform grouping and hypothesis verification</a:t>
            </a:r>
          </a:p>
          <a:p>
            <a:pPr lvl="0"/>
            <a:r>
              <a:rPr lang="en-US" altLang="zh-CN" sz="1800" dirty="0"/>
              <a:t>“Learning 6d object pose </a:t>
            </a:r>
            <a:r>
              <a:rPr lang="en-US" altLang="zh-CN" sz="1800" dirty="0" err="1"/>
              <a:t>estimationusing</a:t>
            </a:r>
            <a:r>
              <a:rPr lang="en-US" altLang="zh-CN" sz="1800" dirty="0"/>
              <a:t> 3d object coordinates,”(E. </a:t>
            </a:r>
            <a:r>
              <a:rPr lang="en-US" altLang="zh-CN" sz="1800" dirty="0" err="1"/>
              <a:t>Brachmann</a:t>
            </a:r>
            <a:r>
              <a:rPr lang="en-US" altLang="zh-CN" sz="1800" dirty="0"/>
              <a:t>, A. Krull, F. Michel, S. </a:t>
            </a:r>
            <a:r>
              <a:rPr lang="en-US" altLang="zh-CN" sz="1800" dirty="0" err="1"/>
              <a:t>Gumhold</a:t>
            </a:r>
            <a:r>
              <a:rPr lang="en-US" altLang="zh-CN" sz="1800" dirty="0"/>
              <a:t>, J. </a:t>
            </a:r>
            <a:r>
              <a:rPr lang="en-US" altLang="zh-CN" sz="1800" dirty="0" err="1"/>
              <a:t>Shotton</a:t>
            </a:r>
            <a:r>
              <a:rPr lang="en-US" altLang="zh-CN" sz="1800" dirty="0"/>
              <a:t>, and C. Rother, 2014)</a:t>
            </a:r>
          </a:p>
          <a:p>
            <a:pPr lvl="0"/>
            <a:r>
              <a:rPr lang="en-US" altLang="zh-CN" sz="1800" dirty="0"/>
              <a:t>“Deep learning of local </a:t>
            </a:r>
            <a:r>
              <a:rPr lang="en-US" altLang="zh-CN" sz="1800" dirty="0" err="1"/>
              <a:t>rgb</a:t>
            </a:r>
            <a:r>
              <a:rPr lang="en-US" altLang="zh-CN" sz="1800" dirty="0"/>
              <a:t>-d patches for 3d object detection and 6d pose estimation,” (</a:t>
            </a:r>
            <a:r>
              <a:rPr lang="en-US" altLang="en-US" sz="1800" dirty="0">
                <a:solidFill>
                  <a:srgbClr val="333333"/>
                </a:solidFill>
                <a:highlight>
                  <a:srgbClr val="FFFFFF"/>
                </a:highlight>
                <a:latin typeface="HelveticaNeue Regular"/>
                <a:ea typeface="HelveticaNeue Regular"/>
              </a:rPr>
              <a:t>2016) </a:t>
            </a:r>
            <a:endParaRPr lang="en-US" altLang="en-US" dirty="0"/>
          </a:p>
          <a:p>
            <a:pPr lvl="0"/>
            <a:endParaRPr lang="zh-CN" altLang="zh-CN" dirty="0"/>
          </a:p>
        </p:txBody>
      </p:sp>
      <p:sp>
        <p:nvSpPr>
          <p:cNvPr id="4" name="Content Placeholder 3"/>
          <p:cNvSpPr>
            <a:spLocks noGrp="1"/>
          </p:cNvSpPr>
          <p:nvPr>
            <p:ph idx="2"/>
          </p:nvPr>
        </p:nvSpPr>
        <p:spPr>
          <a:xfrm>
            <a:off x="6172201" y="1623677"/>
            <a:ext cx="5788427" cy="4860000"/>
          </a:xfrm>
        </p:spPr>
        <p:txBody>
          <a:bodyPr>
            <a:normAutofit/>
          </a:bodyPr>
          <a:lstStyle/>
          <a:p>
            <a:r>
              <a:rPr lang="en-US" altLang="en-US" dirty="0"/>
              <a:t>These methods typically rely on expensive post-processing steps to fully utilize 3D input.</a:t>
            </a:r>
          </a:p>
          <a:p>
            <a:endParaRPr lang="en-US" altLang="en-US" dirty="0"/>
          </a:p>
          <a:p>
            <a:r>
              <a:rPr lang="en-US" altLang="en-US" dirty="0"/>
              <a:t>These features may be hard coded or learned through optimizing alternative objects.</a:t>
            </a:r>
          </a:p>
        </p:txBody>
      </p:sp>
      <p:sp>
        <p:nvSpPr>
          <p:cNvPr id="10" name="文本占位符 9"/>
          <p:cNvSpPr>
            <a:spLocks noGrp="1"/>
          </p:cNvSpPr>
          <p:nvPr>
            <p:ph idx="13"/>
          </p:nvPr>
        </p:nvSpPr>
        <p:spPr/>
        <p:txBody>
          <a:bodyPr/>
          <a:lstStyle/>
          <a:p>
            <a:r>
              <a:rPr lang="en-US" altLang="en-US" dirty="0"/>
              <a:t>Setting poses from RGB-D data</a:t>
            </a:r>
            <a:endParaRPr lang="zh-CN" altLang="zh-CN" dirty="0"/>
          </a:p>
        </p:txBody>
      </p:sp>
      <p:sp>
        <p:nvSpPr>
          <p:cNvPr id="13" name="Slide Number Placeholder 6"/>
          <p:cNvSpPr>
            <a:spLocks noGrp="1"/>
          </p:cNvSpPr>
          <p:nvPr/>
        </p:nvSpPr>
        <p:spPr>
          <a:xfrm>
            <a:off x="7547172" y="6483677"/>
            <a:ext cx="4413455" cy="365125"/>
          </a:xfrm>
          <a:prstGeom prst="rect">
            <a:avLst/>
          </a:prstGeom>
        </p:spPr>
        <p:txBody>
          <a:bodyPr vert="horz" lIns="91440" tIns="45720" rIns="91440" bIns="45720" anchor="ctr"/>
          <a:lstStyle>
            <a:lvl1pPr lvl="0" algn="r">
              <a:defRPr sz="1200">
                <a:solidFill>
                  <a:schemeClr val="tx1">
                    <a:tint val="75000"/>
                  </a:schemeClr>
                </a:solidFill>
              </a:defRPr>
            </a:lvl1pPr>
          </a:lstStyle>
          <a:p>
            <a:fld id="{A4632FA5-629B-46BB-8318-051E44D15710}" type="slidenum">
              <a:rPr lang="en-US" altLang="en-US"/>
              <a:t>7</a:t>
            </a:fld>
            <a:endParaRPr lang="en-US" altLang="en-US"/>
          </a:p>
        </p:txBody>
      </p:sp>
      <p:sp>
        <p:nvSpPr>
          <p:cNvPr id="3" name="文本框 2">
            <a:extLst>
              <a:ext uri="{FF2B5EF4-FFF2-40B4-BE49-F238E27FC236}">
                <a16:creationId xmlns:a16="http://schemas.microsoft.com/office/drawing/2014/main" id="{1F265730-0A35-08BE-58FD-9CCC5C2269A3}"/>
              </a:ext>
            </a:extLst>
          </p:cNvPr>
          <p:cNvSpPr txBox="1"/>
          <p:nvPr/>
        </p:nvSpPr>
        <p:spPr>
          <a:xfrm>
            <a:off x="1348033" y="6532775"/>
            <a:ext cx="8974318" cy="338554"/>
          </a:xfrm>
          <a:prstGeom prst="rect">
            <a:avLst/>
          </a:prstGeom>
          <a:noFill/>
        </p:spPr>
        <p:txBody>
          <a:bodyPr wrap="square" rtlCol="0">
            <a:spAutoFit/>
          </a:bodyPr>
          <a:lstStyle/>
          <a:p>
            <a:pPr algn="ctr"/>
            <a:r>
              <a:rPr lang="en-US" altLang="zh-CN" sz="1600" dirty="0" err="1"/>
              <a:t>DenseFusion</a:t>
            </a:r>
            <a:r>
              <a:rPr lang="en-US" altLang="zh-CN" sz="1600" dirty="0"/>
              <a:t>: 6D Object Pose Estimation by Iterative Dense Fusion</a:t>
            </a:r>
            <a:endParaRPr lang="zh-CN" altLang="en-US" sz="1600" baseline="0" dirty="0" err="1">
              <a:solidFill>
                <a:schemeClr val="bg1"/>
              </a:solidFill>
            </a:endParaRPr>
          </a:p>
        </p:txBody>
      </p:sp>
      <p:sp>
        <p:nvSpPr>
          <p:cNvPr id="6" name="文本框 5">
            <a:extLst>
              <a:ext uri="{FF2B5EF4-FFF2-40B4-BE49-F238E27FC236}">
                <a16:creationId xmlns:a16="http://schemas.microsoft.com/office/drawing/2014/main" id="{B9BB1774-2A5F-DBC6-DAC9-6B2605B1D847}"/>
              </a:ext>
            </a:extLst>
          </p:cNvPr>
          <p:cNvSpPr txBox="1"/>
          <p:nvPr/>
        </p:nvSpPr>
        <p:spPr>
          <a:xfrm>
            <a:off x="0" y="6518071"/>
            <a:ext cx="1497457" cy="338554"/>
          </a:xfrm>
          <a:prstGeom prst="rect">
            <a:avLst/>
          </a:prstGeom>
          <a:noFill/>
        </p:spPr>
        <p:txBody>
          <a:bodyPr wrap="square" rtlCol="0">
            <a:spAutoFit/>
          </a:bodyPr>
          <a:lstStyle/>
          <a:p>
            <a:pPr algn="ctr"/>
            <a:r>
              <a:rPr lang="en-US" altLang="zh-CN" sz="1600" baseline="0" dirty="0"/>
              <a:t>TEAM1</a:t>
            </a:r>
            <a:endParaRPr lang="zh-CN" altLang="en-US" sz="1600" baseline="0" dirty="0" err="1"/>
          </a:p>
        </p:txBody>
      </p:sp>
    </p:spTree>
    <p:extLst>
      <p:ext uri="{BB962C8B-B14F-4D97-AF65-F5344CB8AC3E}">
        <p14:creationId xmlns:p14="http://schemas.microsoft.com/office/powerpoint/2010/main" val="1018538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Proposed Approach</a:t>
            </a:r>
            <a:endParaRPr lang="x-none" altLang="x-none" dirty="0"/>
          </a:p>
        </p:txBody>
      </p:sp>
      <p:sp>
        <p:nvSpPr>
          <p:cNvPr id="3" name="Content Placeholder 2"/>
          <p:cNvSpPr>
            <a:spLocks noGrp="1"/>
          </p:cNvSpPr>
          <p:nvPr>
            <p:ph idx="1"/>
          </p:nvPr>
        </p:nvSpPr>
        <p:spPr>
          <a:xfrm>
            <a:off x="927817" y="1867390"/>
            <a:ext cx="10336365" cy="3988286"/>
          </a:xfrm>
        </p:spPr>
        <p:txBody>
          <a:bodyPr>
            <a:normAutofit/>
          </a:bodyPr>
          <a:lstStyle/>
          <a:p>
            <a:r>
              <a:rPr lang="en-US" altLang="en-US" dirty="0"/>
              <a:t>Use the 2D information learned for this task in the embedding space to increase the information of each 3D point, and use this new color depth space to estimate the 6D pose.</a:t>
            </a:r>
          </a:p>
          <a:p>
            <a:pPr marL="0" indent="0">
              <a:buNone/>
            </a:pPr>
            <a:endParaRPr lang="en-US" altLang="en-US" dirty="0"/>
          </a:p>
          <a:p>
            <a:r>
              <a:rPr lang="en-US" altLang="en-US" dirty="0"/>
              <a:t>Attitude estimation can improve accuracy through differentiable iterative fine-tuning modules. This module can be trained synchronously with the main architecture, with a short time consumption.</a:t>
            </a:r>
          </a:p>
        </p:txBody>
      </p:sp>
      <p:sp>
        <p:nvSpPr>
          <p:cNvPr id="4" name="Content Placeholder 3"/>
          <p:cNvSpPr>
            <a:spLocks noGrp="1"/>
          </p:cNvSpPr>
          <p:nvPr>
            <p:ph idx="13"/>
          </p:nvPr>
        </p:nvSpPr>
        <p:spPr/>
        <p:txBody>
          <a:bodyPr/>
          <a:lstStyle/>
          <a:p>
            <a:pPr lvl="0"/>
            <a:r>
              <a:rPr lang="en-US" altLang="en-US" dirty="0"/>
              <a:t>Innovation of the framework and Algorithm</a:t>
            </a:r>
            <a:endParaRPr lang="x-none" altLang="x-none" dirty="0"/>
          </a:p>
        </p:txBody>
      </p:sp>
      <p:sp>
        <p:nvSpPr>
          <p:cNvPr id="7" name="Slide Number Placeholder 6"/>
          <p:cNvSpPr>
            <a:spLocks noGrp="1"/>
          </p:cNvSpPr>
          <p:nvPr/>
        </p:nvSpPr>
        <p:spPr>
          <a:xfrm>
            <a:off x="7647172" y="6583677"/>
            <a:ext cx="4413455" cy="365125"/>
          </a:xfrm>
          <a:prstGeom prst="rect">
            <a:avLst/>
          </a:prstGeom>
        </p:spPr>
        <p:txBody>
          <a:bodyPr vert="horz" lIns="91440" tIns="45720" rIns="91440" bIns="45720" anchor="ctr"/>
          <a:lstStyle>
            <a:lvl1pPr lvl="0" algn="r">
              <a:defRPr sz="1200">
                <a:solidFill>
                  <a:schemeClr val="tx1">
                    <a:tint val="75000"/>
                  </a:schemeClr>
                </a:solidFill>
              </a:defRPr>
            </a:lvl1pPr>
          </a:lstStyle>
          <a:p>
            <a:fld id="{2AD35FAF-1399-4278-911F-C1DBD2B08E60}" type="slidenum">
              <a:rPr lang="en-US" altLang="en-US"/>
              <a:t>8</a:t>
            </a:fld>
            <a:endParaRPr lang="en-US" altLang="en-US"/>
          </a:p>
        </p:txBody>
      </p:sp>
      <p:sp>
        <p:nvSpPr>
          <p:cNvPr id="8" name="文本框 7">
            <a:extLst>
              <a:ext uri="{FF2B5EF4-FFF2-40B4-BE49-F238E27FC236}">
                <a16:creationId xmlns:a16="http://schemas.microsoft.com/office/drawing/2014/main" id="{859591BE-56C0-A934-F41B-9470D19E5EFA}"/>
              </a:ext>
            </a:extLst>
          </p:cNvPr>
          <p:cNvSpPr txBox="1"/>
          <p:nvPr/>
        </p:nvSpPr>
        <p:spPr>
          <a:xfrm>
            <a:off x="1348033" y="6532775"/>
            <a:ext cx="8974318" cy="338554"/>
          </a:xfrm>
          <a:prstGeom prst="rect">
            <a:avLst/>
          </a:prstGeom>
          <a:noFill/>
        </p:spPr>
        <p:txBody>
          <a:bodyPr wrap="square" rtlCol="0">
            <a:spAutoFit/>
          </a:bodyPr>
          <a:lstStyle/>
          <a:p>
            <a:pPr algn="ctr"/>
            <a:r>
              <a:rPr lang="en-US" altLang="zh-CN" sz="1600" dirty="0" err="1"/>
              <a:t>DenseFusion</a:t>
            </a:r>
            <a:r>
              <a:rPr lang="en-US" altLang="zh-CN" sz="1600" dirty="0"/>
              <a:t>: 6D Object Pose Estimation by Iterative Dense Fusion</a:t>
            </a:r>
            <a:endParaRPr lang="zh-CN" altLang="en-US" sz="1600" baseline="0" dirty="0" err="1">
              <a:solidFill>
                <a:schemeClr val="bg1"/>
              </a:solidFill>
            </a:endParaRPr>
          </a:p>
        </p:txBody>
      </p:sp>
      <p:sp>
        <p:nvSpPr>
          <p:cNvPr id="9" name="文本框 8">
            <a:extLst>
              <a:ext uri="{FF2B5EF4-FFF2-40B4-BE49-F238E27FC236}">
                <a16:creationId xmlns:a16="http://schemas.microsoft.com/office/drawing/2014/main" id="{CE3E8BAC-1A7E-BF9B-19A8-F47F5B21918E}"/>
              </a:ext>
            </a:extLst>
          </p:cNvPr>
          <p:cNvSpPr txBox="1"/>
          <p:nvPr/>
        </p:nvSpPr>
        <p:spPr>
          <a:xfrm>
            <a:off x="0" y="6518071"/>
            <a:ext cx="1497457" cy="338554"/>
          </a:xfrm>
          <a:prstGeom prst="rect">
            <a:avLst/>
          </a:prstGeom>
          <a:noFill/>
        </p:spPr>
        <p:txBody>
          <a:bodyPr wrap="square" rtlCol="0">
            <a:spAutoFit/>
          </a:bodyPr>
          <a:lstStyle/>
          <a:p>
            <a:pPr algn="ctr"/>
            <a:r>
              <a:rPr lang="en-US" altLang="zh-CN" sz="1600" baseline="0" dirty="0"/>
              <a:t>TEAM1</a:t>
            </a:r>
            <a:endParaRPr lang="zh-CN" altLang="en-US" sz="1600" baseline="0" dirty="0" err="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a:t>Theory</a:t>
            </a:r>
            <a:endParaRPr lang="x-none" altLang="x-none"/>
          </a:p>
        </p:txBody>
      </p:sp>
      <p:sp>
        <p:nvSpPr>
          <p:cNvPr id="3" name="Content Placeholder 2"/>
          <p:cNvSpPr>
            <a:spLocks noGrp="1"/>
          </p:cNvSpPr>
          <p:nvPr>
            <p:ph idx="1"/>
          </p:nvPr>
        </p:nvSpPr>
        <p:spPr>
          <a:xfrm>
            <a:off x="439538" y="1570664"/>
            <a:ext cx="5056006" cy="4860000"/>
          </a:xfrm>
        </p:spPr>
        <p:txBody>
          <a:bodyPr>
            <a:normAutofit/>
          </a:bodyPr>
          <a:lstStyle/>
          <a:p>
            <a:r>
              <a:rPr lang="en-US" altLang="en-US" dirty="0">
                <a:ea typeface="Cambria Math"/>
              </a:rPr>
              <a:t>Our goal is to estimate the 6D pose of a set of known we represent 6D poses as ho-</a:t>
            </a:r>
            <a:r>
              <a:rPr lang="en-US" altLang="en-US" dirty="0" err="1">
                <a:ea typeface="Cambria Math"/>
              </a:rPr>
              <a:t>mogeneous</a:t>
            </a:r>
            <a:r>
              <a:rPr lang="en-US" altLang="en-US" dirty="0">
                <a:ea typeface="Cambria Math"/>
              </a:rPr>
              <a:t> transformation matrix</a:t>
            </a:r>
          </a:p>
          <a:p>
            <a:r>
              <a:rPr lang="en-US" altLang="en-US" dirty="0">
                <a:ea typeface="Cambria Math"/>
              </a:rPr>
              <a:t>p ∈ SE(3). In other words, a 6D pose is composed by a rotation R ∈ SO(3) and a translation t ∈ R3, p = [</a:t>
            </a:r>
            <a:r>
              <a:rPr lang="en-US" altLang="en-US" dirty="0" err="1">
                <a:ea typeface="Cambria Math"/>
              </a:rPr>
              <a:t>R|t</a:t>
            </a:r>
            <a:r>
              <a:rPr lang="en-US" altLang="en-US" dirty="0">
                <a:ea typeface="Cambria Math"/>
              </a:rPr>
              <a:t>]. </a:t>
            </a:r>
          </a:p>
          <a:p>
            <a:endParaRPr lang="en-US" altLang="en-US" sz="2800" dirty="0">
              <a:ea typeface="Cambria Math"/>
            </a:endParaRPr>
          </a:p>
        </p:txBody>
      </p:sp>
      <p:sp>
        <p:nvSpPr>
          <p:cNvPr id="4" name="Content Placeholder 3"/>
          <p:cNvSpPr>
            <a:spLocks noGrp="1"/>
          </p:cNvSpPr>
          <p:nvPr>
            <p:ph idx="13"/>
          </p:nvPr>
        </p:nvSpPr>
        <p:spPr/>
        <p:txBody>
          <a:bodyPr/>
          <a:lstStyle/>
          <a:p>
            <a:r>
              <a:rPr lang="en-US" altLang="en-US" dirty="0"/>
              <a:t>Model</a:t>
            </a:r>
            <a:endParaRPr lang="x-none" altLang="x-none" dirty="0"/>
          </a:p>
        </p:txBody>
      </p:sp>
      <p:sp>
        <p:nvSpPr>
          <p:cNvPr id="7" name="Slide Number Placeholder 6"/>
          <p:cNvSpPr>
            <a:spLocks noGrp="1"/>
          </p:cNvSpPr>
          <p:nvPr>
            <p:ph type="sldNum" idx="4"/>
          </p:nvPr>
        </p:nvSpPr>
        <p:spPr/>
        <p:txBody>
          <a:bodyPr/>
          <a:lstStyle/>
          <a:p>
            <a:fld id="{7D3C0784-52A7-423C-8A31-2C995F165920}" type="slidenum">
              <a:rPr lang="en-US" altLang="en-US"/>
              <a:t>9</a:t>
            </a:fld>
            <a:endParaRPr lang="en-US" altLang="en-US"/>
          </a:p>
        </p:txBody>
      </p:sp>
      <p:pic>
        <p:nvPicPr>
          <p:cNvPr id="1026" name="Picture 2" descr="https://img0.baidu.com/it/u=3723111485,2734036458&amp;fm=253&amp;fmt=auto&amp;app=138&amp;f=JPEG?w=889&amp;h=5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0994" y="1897600"/>
            <a:ext cx="5404612" cy="3039714"/>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a:extLst>
              <a:ext uri="{FF2B5EF4-FFF2-40B4-BE49-F238E27FC236}">
                <a16:creationId xmlns:a16="http://schemas.microsoft.com/office/drawing/2014/main" id="{6F79CE15-3957-B2B8-C93D-2BAEA8D784E9}"/>
              </a:ext>
            </a:extLst>
          </p:cNvPr>
          <p:cNvSpPr txBox="1"/>
          <p:nvPr/>
        </p:nvSpPr>
        <p:spPr>
          <a:xfrm>
            <a:off x="1348033" y="6532775"/>
            <a:ext cx="8974318" cy="338554"/>
          </a:xfrm>
          <a:prstGeom prst="rect">
            <a:avLst/>
          </a:prstGeom>
          <a:noFill/>
        </p:spPr>
        <p:txBody>
          <a:bodyPr wrap="square" rtlCol="0">
            <a:spAutoFit/>
          </a:bodyPr>
          <a:lstStyle/>
          <a:p>
            <a:pPr algn="ctr"/>
            <a:r>
              <a:rPr lang="en-US" altLang="zh-CN" sz="1600" dirty="0" err="1"/>
              <a:t>DenseFusion</a:t>
            </a:r>
            <a:r>
              <a:rPr lang="en-US" altLang="zh-CN" sz="1600" dirty="0"/>
              <a:t>: 6D Object Pose Estimation by Iterative Dense Fusion</a:t>
            </a:r>
            <a:endParaRPr lang="zh-CN" altLang="en-US" sz="1600" baseline="0" dirty="0" err="1">
              <a:solidFill>
                <a:schemeClr val="bg1"/>
              </a:solidFill>
            </a:endParaRPr>
          </a:p>
        </p:txBody>
      </p:sp>
      <p:sp>
        <p:nvSpPr>
          <p:cNvPr id="6" name="文本框 5">
            <a:extLst>
              <a:ext uri="{FF2B5EF4-FFF2-40B4-BE49-F238E27FC236}">
                <a16:creationId xmlns:a16="http://schemas.microsoft.com/office/drawing/2014/main" id="{B2751FE2-A395-D81F-47D3-C4471DB56CFF}"/>
              </a:ext>
            </a:extLst>
          </p:cNvPr>
          <p:cNvSpPr txBox="1"/>
          <p:nvPr/>
        </p:nvSpPr>
        <p:spPr>
          <a:xfrm>
            <a:off x="0" y="6518071"/>
            <a:ext cx="1497457" cy="338554"/>
          </a:xfrm>
          <a:prstGeom prst="rect">
            <a:avLst/>
          </a:prstGeom>
          <a:noFill/>
        </p:spPr>
        <p:txBody>
          <a:bodyPr wrap="square" rtlCol="0">
            <a:spAutoFit/>
          </a:bodyPr>
          <a:lstStyle/>
          <a:p>
            <a:pPr algn="ctr"/>
            <a:r>
              <a:rPr lang="en-US" altLang="zh-CN" sz="1600" baseline="0" dirty="0"/>
              <a:t>TEAM1</a:t>
            </a:r>
            <a:endParaRPr lang="zh-CN" altLang="en-US" sz="1600" baseline="0" dirty="0" err="1"/>
          </a:p>
        </p:txBody>
      </p:sp>
    </p:spTree>
    <p:extLst>
      <p:ext uri="{BB962C8B-B14F-4D97-AF65-F5344CB8AC3E}">
        <p14:creationId xmlns:p14="http://schemas.microsoft.com/office/powerpoint/2010/main" val="1466180444"/>
      </p:ext>
    </p:extLst>
  </p:cSld>
  <p:clrMapOvr>
    <a:masterClrMapping/>
  </p:clrMapOvr>
</p:sld>
</file>

<file path=ppt/theme/theme1.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imes New Roman + FangSong">
      <a:majorFont>
        <a:latin typeface="Times New Roman"/>
        <a:ea typeface="FangSong"/>
        <a:cs typeface=""/>
      </a:majorFont>
      <a:minorFont>
        <a:latin typeface="Times New Roman"/>
        <a:ea typeface="FangSong"/>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baseline="0" dirty="0" err="1" smtClean="0">
            <a:solidFill>
              <a:schemeClr val="bg1"/>
            </a:solidFill>
          </a:defRPr>
        </a:defPPr>
      </a:lstStyle>
    </a:txDef>
  </a:objectDefaults>
  <a:extraClrSchemeLst/>
  <a:extLst>
    <a:ext uri="{05A4C25C-085E-4340-85A3-A5531E510DB2}">
      <thm15:themeFamily xmlns:thm15="http://schemas.microsoft.com/office/thememl/2012/main" name="SUSTechDL MS PowerPoint Template" id="{0CD3A1FC-2128-E844-9E4B-DAC958EB80F2}" vid="{EA794DF9-6485-5846-8073-ADE415CFB90A}"/>
    </a:ext>
  </a:extLst>
</a:theme>
</file>

<file path=ppt/theme/theme2.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主题​​</Template>
  <TotalTime>1189</TotalTime>
  <Words>2430</Words>
  <Application>Microsoft Office PowerPoint</Application>
  <PresentationFormat>宽屏</PresentationFormat>
  <Paragraphs>207</Paragraphs>
  <Slides>21</Slides>
  <Notes>6</Notes>
  <HiddenSlides>0</HiddenSlides>
  <MMClips>0</MMClips>
  <ScaleCrop>false</ScaleCrop>
  <HeadingPairs>
    <vt:vector size="6" baseType="variant">
      <vt:variant>
        <vt:lpstr>已用的字体</vt:lpstr>
      </vt:variant>
      <vt:variant>
        <vt:i4>10</vt:i4>
      </vt:variant>
      <vt:variant>
        <vt:lpstr>主题</vt:lpstr>
      </vt:variant>
      <vt:variant>
        <vt:i4>7</vt:i4>
      </vt:variant>
      <vt:variant>
        <vt:lpstr>幻灯片标题</vt:lpstr>
      </vt:variant>
      <vt:variant>
        <vt:i4>21</vt:i4>
      </vt:variant>
    </vt:vector>
  </HeadingPairs>
  <TitlesOfParts>
    <vt:vector size="38" baseType="lpstr">
      <vt:lpstr>-apple-system</vt:lpstr>
      <vt:lpstr>HelveticaNeue Regular</vt:lpstr>
      <vt:lpstr>PingFang SC</vt:lpstr>
      <vt:lpstr>Söhne</vt:lpstr>
      <vt:lpstr>等线</vt:lpstr>
      <vt:lpstr>微软雅黑</vt:lpstr>
      <vt:lpstr>Arial</vt:lpstr>
      <vt:lpstr>Calibri</vt:lpstr>
      <vt:lpstr>Cambria Math</vt:lpstr>
      <vt:lpstr>Times New Roman</vt:lpstr>
      <vt:lpstr>Office 主题​​</vt:lpstr>
      <vt:lpstr>Office 主题​​</vt:lpstr>
      <vt:lpstr>Office 主题​​</vt:lpstr>
      <vt:lpstr>Office 主题​​</vt:lpstr>
      <vt:lpstr>Office 主题​​</vt:lpstr>
      <vt:lpstr>Office 主题​​</vt:lpstr>
      <vt:lpstr>Office 主题​​</vt:lpstr>
      <vt:lpstr>DenseFusion: 6D Object Pose Estimation by Iterative Dense Fusion</vt:lpstr>
      <vt:lpstr>Motivation and Main Problem</vt:lpstr>
      <vt:lpstr>Motivation and Main Problem</vt:lpstr>
      <vt:lpstr>Problem Setting</vt:lpstr>
      <vt:lpstr>Related Work &amp; Limitations of Prior Work</vt:lpstr>
      <vt:lpstr>Related Work &amp; Limitations of Prior Work</vt:lpstr>
      <vt:lpstr>Related Work &amp; Limitations of Prior Work</vt:lpstr>
      <vt:lpstr>Proposed Approach</vt:lpstr>
      <vt:lpstr>Theory</vt:lpstr>
      <vt:lpstr>Theory</vt:lpstr>
      <vt:lpstr>Theory</vt:lpstr>
      <vt:lpstr>Theory</vt:lpstr>
      <vt:lpstr>Theory</vt:lpstr>
      <vt:lpstr>Theory</vt:lpstr>
      <vt:lpstr>Theory</vt:lpstr>
      <vt:lpstr>Experiments</vt:lpstr>
      <vt:lpstr>PowerPoint 演示文稿</vt:lpstr>
      <vt:lpstr>Comparison with Existing Technologies</vt:lpstr>
      <vt:lpstr>Comparison with Existing Technologies</vt:lpstr>
      <vt:lpstr>Real-World Application Testing</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paper]</dc:title>
  <dc:creator>Chaoyang Song</dc:creator>
  <cp:lastModifiedBy>昊阳 相</cp:lastModifiedBy>
  <cp:revision>11</cp:revision>
  <dcterms:created xsi:type="dcterms:W3CDTF">2023-02-12T01:29:03Z</dcterms:created>
  <dcterms:modified xsi:type="dcterms:W3CDTF">2024-05-14T03:38:15Z</dcterms:modified>
</cp:coreProperties>
</file>