
<file path=[Content_Types].xml><?xml version="1.0" encoding="utf-8"?>
<Types xmlns="http://schemas.openxmlformats.org/package/2006/content-types">
  <Default Extension="png" ContentType="image/png"/>
  <Default Extension="xml" ContentType="application/xml"/>
  <Default Extension="rels" ContentType="application/vnd.openxmlformats-package.relationships+xml"/>
  <Override PartName="/ppt/notesMasters/notesMaster1.xml" ContentType="application/vnd.openxmlformats-officedocument.presentationml.notesMaster+xml"/>
  <Override PartName="/ppt/slides/slide9.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slides/slide8.xml" ContentType="application/vnd.openxmlformats-officedocument.presentationml.slide+xml"/>
  <Override PartName="/ppt/tableStyles.xml" ContentType="application/vnd.openxmlformats-officedocument.presentationml.tableStyles+xml"/>
  <Override PartName="/ppt/slides/slide13.xml" ContentType="application/vnd.openxmlformats-officedocument.presentationml.slide+xml"/>
  <Override PartName="/ppt/slides/slide15.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docProps/app.xml" ContentType="application/vnd.openxmlformats-officedocument.extended-properties+xml"/>
  <Override PartName="/ppt/slides/slide20.xml" ContentType="application/vnd.openxmlformats-officedocument.presentationml.slide+xml"/>
  <Override PartName="/ppt/slides/slide5.xml" ContentType="application/vnd.openxmlformats-officedocument.presentationml.slide+xml"/>
  <Override PartName="/ppt/slideLayouts/slideLayout4.xml" ContentType="application/vnd.openxmlformats-officedocument.presentationml.slideLayout+xml"/>
  <Override PartName="/ppt/slides/slide4.xml" ContentType="application/vnd.openxmlformats-officedocument.presentationml.slid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s/slide18.xml" ContentType="application/vnd.openxmlformats-officedocument.presentationml.slide+xml"/>
  <Override PartName="/ppt/theme/theme2.xml" ContentType="application/vnd.openxmlformats-officedocument.theme+xml"/>
  <Override PartName="/ppt/slides/slide10.xml" ContentType="application/vnd.openxmlformats-officedocument.presentationml.slide+xml"/>
  <Override PartName="/ppt/theme/theme3.xml" ContentType="application/vnd.openxmlformats-officedocument.theme+xml"/>
  <Override PartName="/ppt/slides/slide14.xml" ContentType="application/vnd.openxmlformats-officedocument.presentationml.slide+xml"/>
  <Override PartName="/ppt/slides/slide1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s/slide3.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s/slide12.xml" ContentType="application/vnd.openxmlformats-officedocument.presentationml.slide+xml"/>
  <Override PartName="/docProps/core.xml" ContentType="application/vnd.openxmlformats-package.core-properties+xml"/>
  <Override PartName="/ppt/theme/theme1.xml" ContentType="application/vnd.openxmlformats-officedocument.theme+xml"/>
  <Override PartName="/ppt/slides/slide7.xml" ContentType="application/vnd.openxmlformats-officedocument.presentationml.slide+xml"/>
  <Override PartName="/ppt/slideLayouts/slideLayout7.xml" ContentType="application/vnd.openxmlformats-officedocument.presentationml.slideLayout+xml"/>
  <Override PartName="/ppt/slides/slide2.xml" ContentType="application/vnd.openxmlformats-officedocument.presentationml.slide+xml"/>
  <Override PartName="/ppt/slides/slide17.xml" ContentType="application/vnd.openxmlformats-officedocument.presentationml.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s/slide19.xml" ContentType="application/vnd.openxmlformats-officedocument.presentationml.slide+xml"/>
  <Override PartName="/ppt/slideLayouts/slideLayout9.xml" ContentType="application/vnd.openxmlformats-officedocument.presentationml.slideLayout+xml"/>
  <Override PartName="/ppt/slides/slide6.xml" ContentType="application/vnd.openxmlformats-officedocument.presentationml.slide+xml"/>
</Types>
</file>

<file path=_rels/.rels><?xml version="1.0" encoding="UTF-8" standalone="yes"?><Relationships xmlns="http://schemas.openxmlformats.org/package/2006/relationships"><Relationship Id="rId2" Type="http://schemas.openxmlformats.org/officeDocument/2006/relationships/extended-properties" Target="docProps/app.xml" /><Relationship Id="rId1" Type="http://schemas.openxmlformats.org/package/2006/relationships/metadata/core-properties" Target="docProps/core.xml" /><Relationship Id="rId0"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14="http://schemas.microsoft.com/office/powerpoint/2010/main" xmlns:p="http://schemas.openxmlformats.org/presentationml/2006/main" firstSlideNum="1">
  <p:sldMasterIdLst>
    <p:sldMasterId id="2147483648" r:id="rId0"/>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521415D9-36F7-43E2-AB2F-B90AF26B5E84}">
      <p14:sectionLst>
        <p14:section name="默认节" id="{B22D8BCB-2FAD-447E-AFC9-4D1E41D3536C}">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Lst>
        </p14:section>
      </p14:sectionLst>
    </p:ext>
  </p:extLst>
</p:presentation>
</file>

<file path=ppt/presProps.xml><?xml version="1.0" encoding="utf-8"?>
<p:presentationPr xmlns:a="http://schemas.openxmlformats.org/drawingml/2006/main" xmlns:p="http://schemas.openxmlformats.org/presentationml/2006/main">
  <p:showPr showNarration="true">
    <p:present/>
    <p:sldAll/>
    <p:penClr>
      <a:prstClr val="red"/>
    </p:penClr>
    <p:extLst>
      <p:ext uri="{EC167BDD-8182-4AB7-AECC-EB403E3ABB37}"/>
      <p:ext uri="{2FDB2607-1784-4EEB-B798-7EB5836EED8A}"/>
    </p:extLst>
  </p:showPr>
  <p:clrMru>
    <a:srgbClr val="14A599"/>
  </p:clrMru>
  <p:extLst>
    <p:ext uri="{E76CE94A-603C-4142-B9EB-6D1370010A27}"/>
    <p:ext uri="{D31A062A-798A-4329-ABDD-BBA856620510}"/>
    <p:ext uri="{FD5EFAAD-0ECE-453E-9831-46B23BE46B34}"/>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p="http://schemas.openxmlformats.org/presentationml/2006/main">
  <p:normalViewPr horzBarState="maximized">
    <p:restoredLeft sz="12794" autoAdjust="false"/>
    <p:restoredTop sz="71798" autoAdjust="false"/>
  </p:normalViewPr>
  <p:slideViewPr>
    <p:cSldViewPr snapToGrid="false" snapToObjects="true">
      <p:cViewPr varScale="true">
        <p:scale>
          <a:sx n="103" d="100"/>
          <a:sy n="103" d="100"/>
        </p:scale>
        <p:origin x="176" y="1344"/>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8" Type="http://schemas.openxmlformats.org/officeDocument/2006/relationships/slide" Target="slides/slide7.xml" /><Relationship Id="rId7" Type="http://schemas.openxmlformats.org/officeDocument/2006/relationships/slide" Target="slides/slide6.xml" /><Relationship Id="rId6" Type="http://schemas.openxmlformats.org/officeDocument/2006/relationships/slide" Target="slides/slide5.xml" /><Relationship Id="rId16" Type="http://schemas.openxmlformats.org/officeDocument/2006/relationships/slide" Target="slides/slide15.xml" /><Relationship Id="rId12" Type="http://schemas.openxmlformats.org/officeDocument/2006/relationships/slide" Target="slides/slide11.xml" /><Relationship Id="rId15" Type="http://schemas.openxmlformats.org/officeDocument/2006/relationships/slide" Target="slides/slide14.xml" /><Relationship Id="rId14" Type="http://schemas.openxmlformats.org/officeDocument/2006/relationships/slide" Target="slides/slide13.xml" /><Relationship Id="rId9" Type="http://schemas.openxmlformats.org/officeDocument/2006/relationships/slide" Target="slides/slide8.xml" /><Relationship Id="rId23" Type="http://schemas.openxmlformats.org/officeDocument/2006/relationships/presProps" Target="presProps.xml" /><Relationship Id="rId0" Type="http://schemas.openxmlformats.org/officeDocument/2006/relationships/slideMaster" Target="slideMasters/slideMaster1.xml" /><Relationship Id="rId17" Type="http://schemas.openxmlformats.org/officeDocument/2006/relationships/slide" Target="slides/slide16.xml" /><Relationship Id="rId1" Type="http://schemas.openxmlformats.org/officeDocument/2006/relationships/slideMaster" Target="slideMasters/slideMaster2.xml" /><Relationship Id="rId10" Type="http://schemas.openxmlformats.org/officeDocument/2006/relationships/slide" Target="slides/slide9.xml" /><Relationship Id="rId11" Type="http://schemas.openxmlformats.org/officeDocument/2006/relationships/slide" Target="slides/slide10.xml" /><Relationship Id="rId18" Type="http://schemas.openxmlformats.org/officeDocument/2006/relationships/slide" Target="slides/slide17.xml" /><Relationship Id="rId19" Type="http://schemas.openxmlformats.org/officeDocument/2006/relationships/slide" Target="slides/slide18.xml" /><Relationship Id="rId22" Type="http://schemas.openxmlformats.org/officeDocument/2006/relationships/notesMaster" Target="notesMasters/notesMaster1.xml" /><Relationship Id="rId13" Type="http://schemas.openxmlformats.org/officeDocument/2006/relationships/slide" Target="slides/slide12.xml" /><Relationship Id="rId2" Type="http://schemas.openxmlformats.org/officeDocument/2006/relationships/slide" Target="slides/slide1.xml" /><Relationship Id="rId20" Type="http://schemas.openxmlformats.org/officeDocument/2006/relationships/slide" Target="slides/slide19.xml" /><Relationship Id="rId24" Type="http://schemas.openxmlformats.org/officeDocument/2006/relationships/tableStyles" Target="tableStyles.xml" /><Relationship Id="rId21" Type="http://schemas.openxmlformats.org/officeDocument/2006/relationships/slide" Target="slides/slide20.xml" /><Relationship Id="rId25" Type="http://schemas.openxmlformats.org/officeDocument/2006/relationships/viewProps" Target="viewProp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s>
</file>

<file path=ppt/notesMasters/_rels/notesMaster1.xml.rels><?xml version="1.0" encoding="UTF-8" standalone="yes"?><Relationships xmlns="http://schemas.openxmlformats.org/package/2006/relationships"><Relationship Id="rId0"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true"/>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a:endParaRPr lang="en-US"/>
          </a:p>
        </p:txBody>
      </p:sp>
      <p:sp>
        <p:nvSpPr>
          <p:cNvPr id="3" name="Date Placeholder 2"/>
          <p:cNvSpPr>
            <a:spLocks noGrp="true"/>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a:fld id="{CE5EF990-4279-964D-8D62-BD9DE620F371}" type="datetimeFigureOut">
              <a:rPr/>
              <a:t>2/13/23</a:t>
            </a:fld>
            <a:endParaRPr lang="en-US"/>
          </a:p>
        </p:txBody>
      </p:sp>
      <p:sp>
        <p:nvSpPr>
          <p:cNvPr id="4" name="Slide Image Placeholder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a:endParaRPr lang="en-US"/>
          </a:p>
        </p:txBody>
      </p:sp>
      <p:sp>
        <p:nvSpPr>
          <p:cNvPr id="5" name="Notes Placeholder 4"/>
          <p:cNvSpPr>
            <a:spLocks noGrp="true"/>
          </p:cNvSpPr>
          <p:nvPr>
            <p:ph type="body" sz="quarter" idx="3"/>
          </p:nvPr>
        </p:nvSpPr>
        <p:spPr>
          <a:xfrm>
            <a:off x="685800" y="4400550"/>
            <a:ext cx="5486400" cy="3600450"/>
          </a:xfrm>
          <a:prstGeom prst="rect">
            <a:avLst/>
          </a:prstGeom>
        </p:spPr>
        <p:txBody>
          <a:bodyPr vert="horz" lIns="91440" tIns="45720" rIns="91440" bIns="45720" rtlCol="false"/>
          <a:lstStyle/>
          <a:p>
            <a:pPr lvl="0"/>
            <a:r>
              <a:rPr lang="en-US"/>
              <a:t>Click to edit Master text styles</a:t>
            </a:r>
            <a:endParaRPr/>
          </a:p>
          <a:p>
            <a:pPr lvl="1"/>
            <a:r>
              <a:rPr lang="en-US"/>
              <a:t>Second level</a:t>
            </a:r>
            <a:endParaRPr/>
          </a:p>
          <a:p>
            <a:pPr lvl="2"/>
            <a:r>
              <a:rPr lang="en-US"/>
              <a:t>Third level</a:t>
            </a:r>
            <a:endParaRPr/>
          </a:p>
          <a:p>
            <a:pPr lvl="3"/>
            <a:r>
              <a:rPr lang="en-US"/>
              <a:t>Fourth level</a:t>
            </a:r>
            <a:endParaRPr/>
          </a:p>
          <a:p>
            <a:pPr lvl="4"/>
            <a:r>
              <a:rPr lang="en-US"/>
              <a:t>Fifth level</a:t>
            </a:r>
            <a:endParaRPr/>
          </a:p>
        </p:txBody>
      </p:sp>
      <p:sp>
        <p:nvSpPr>
          <p:cNvPr id="6" name="Footer Placeholder 5"/>
          <p:cNvSpPr>
            <a:spLocks noGrp="true"/>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a:endParaRPr lang="en-US"/>
          </a:p>
        </p:txBody>
      </p:sp>
      <p:sp>
        <p:nvSpPr>
          <p:cNvPr id="7" name="Slide Number Placeholder 6"/>
          <p:cNvSpPr>
            <a:spLocks noGrp="true"/>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a:fld id="{EBCEA10A-AC53-EF4A-B20F-CD7086185DBB}" type="slidenum">
              <a:rPr/>
              <a:t>‹#›</a:t>
            </a:fld>
            <a:endParaRPr lang="en-US"/>
          </a:p>
        </p:txBody>
      </p:sp>
    </p:spTree>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2" Type="http://schemas.openxmlformats.org/officeDocument/2006/relationships/image" Target="media/image3.png" /><Relationship Id="rId1" Type="http://schemas.openxmlformats.org/officeDocument/2006/relationships/image" Target="media/image2.png" /><Relationship Id="rId0" Type="http://schemas.openxmlformats.org/officeDocument/2006/relationships/slideMaster" Target="../slideMasters/slideMaster1.xml" /></Relationships>
</file>

<file path=ppt/slideLayouts/_rels/slideLayout10.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11.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12.xml.rels><?xml version="1.0" encoding="UTF-8" standalone="yes"?><Relationships xmlns="http://schemas.openxmlformats.org/package/2006/relationships"><Relationship Id="rId0" Type="http://schemas.openxmlformats.org/officeDocument/2006/relationships/slideMaster" Target="../slideMasters/slideMaster2.xml" /></Relationships>
</file>

<file path=ppt/slideLayouts/_rels/slideLayout2.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3.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4.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5.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6.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7.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8.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9.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true"/>
          </p:cNvSpPr>
          <p:nvPr>
            <p:ph type="ctrTitle"/>
          </p:nvPr>
        </p:nvSpPr>
        <p:spPr>
          <a:xfrm>
            <a:off x="200628" y="1122363"/>
            <a:ext cx="11790744" cy="2387600"/>
          </a:xfrm>
        </p:spPr>
        <p:txBody>
          <a:bodyPr anchor="b"/>
          <a:lstStyle>
            <a:lvl1pPr algn="ctr">
              <a:defRPr sz="6000"/>
            </a:lvl1pPr>
          </a:lstStyle>
          <a:p>
            <a:pPr/>
            <a:r>
              <a:rPr lang="en-US" altLang="zh-CN"/>
              <a:t>Click to edit Master title style</a:t>
            </a:r>
            <a:endParaRPr lang="en-US" dirty="false"/>
          </a:p>
        </p:txBody>
      </p:sp>
      <p:sp>
        <p:nvSpPr>
          <p:cNvPr id="3" name="Subtitle 2"/>
          <p:cNvSpPr>
            <a:spLocks noGrp="true"/>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r>
              <a:rPr lang="en-US" altLang="zh-CN"/>
              <a:t>Click to edit Master subtitle style</a:t>
            </a:r>
            <a:endParaRPr lang="en-US" dirty="false"/>
          </a:p>
        </p:txBody>
      </p:sp>
      <p:sp>
        <p:nvSpPr>
          <p:cNvPr id="4"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5"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6"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pic>
        <p:nvPicPr>
          <p:cNvPr id="7" name="Picture 10"/>
          <p:cNvPicPr>
            <a:picLocks noChangeAspect="true"/>
          </p:cNvPicPr>
          <p:nvPr userDrawn="true"/>
        </p:nvPicPr>
        <p:blipFill>
          <a:blip r:embed="rId1">
            <a:alphaModFix/>
          </a:blip>
          <a:stretch>
            <a:fillRect/>
          </a:stretch>
        </p:blipFill>
        <p:spPr>
          <a:xfrm>
            <a:off x="200627" y="5349875"/>
            <a:ext cx="891873" cy="891873"/>
          </a:xfrm>
          <a:prstGeom prst="rect">
            <a:avLst/>
          </a:prstGeom>
        </p:spPr>
      </p:pic>
      <p:pic>
        <p:nvPicPr>
          <p:cNvPr id="8" name="Picture 9"/>
          <p:cNvPicPr>
            <a:picLocks noChangeAspect="true"/>
          </p:cNvPicPr>
          <p:nvPr userDrawn="true"/>
        </p:nvPicPr>
        <p:blipFill>
          <a:blip r:embed="rId2"/>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p="http://schemas.openxmlformats.org/presentationml/2006/main">
  <p:cSld name="图片与标题">
    <p:spTree>
      <p:nvGrpSpPr>
        <p:cNvPr id="75" name=""/>
        <p:cNvGrpSpPr/>
        <p:nvPr/>
      </p:nvGrpSpPr>
      <p:grpSpPr>
        <a:xfrm>
          <a:off x="0" y="0"/>
          <a:ext cx="0" cy="0"/>
          <a:chOff x="0" y="0"/>
          <a:chExt cx="0" cy="0"/>
        </a:xfrm>
      </p:grpSpPr>
      <p:sp>
        <p:nvSpPr>
          <p:cNvPr id="76" name="Title 1"/>
          <p:cNvSpPr>
            <a:spLocks noGrp="true"/>
          </p:cNvSpPr>
          <p:nvPr>
            <p:ph type="title"/>
          </p:nvPr>
        </p:nvSpPr>
        <p:spPr>
          <a:xfrm>
            <a:off x="200628" y="149401"/>
            <a:ext cx="4571397" cy="1339659"/>
          </a:xfrm>
        </p:spPr>
        <p:txBody>
          <a:bodyPr anchor="b"/>
          <a:lstStyle>
            <a:lvl1pPr>
              <a:defRPr sz="3200"/>
            </a:lvl1pPr>
          </a:lstStyle>
          <a:p>
            <a:pPr/>
            <a:r>
              <a:rPr lang="en-US" altLang="zh-CN"/>
              <a:t>Click to edit Master title style</a:t>
            </a:r>
            <a:endParaRPr lang="en-US" dirty="false"/>
          </a:p>
        </p:txBody>
      </p:sp>
      <p:sp>
        <p:nvSpPr>
          <p:cNvPr id="77" name="Picture Placeholder 2"/>
          <p:cNvSpPr>
            <a:spLocks noGrp="true" noChangeAspect="true"/>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r>
              <a:rPr lang="en-US" altLang="zh-CN"/>
              <a:t>Click icon to add picture</a:t>
            </a:r>
            <a:endParaRPr lang="en-US" dirty="false"/>
          </a:p>
        </p:txBody>
      </p:sp>
      <p:sp>
        <p:nvSpPr>
          <p:cNvPr id="78" name="Text Placeholder 3"/>
          <p:cNvSpPr>
            <a:spLocks noGrp="true"/>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a:p>
        </p:txBody>
      </p:sp>
      <p:cxnSp>
        <p:nvCxnSpPr>
          <p:cNvPr id="79" name="直接连接符 8"/>
          <p:cNvCxnSpPr/>
          <p:nvPr userDrawn="true"/>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0" name="内容占位符 7"/>
          <p:cNvSpPr>
            <a:spLocks noGrp="true"/>
          </p:cNvSpPr>
          <p:nvPr>
            <p:ph sz="quarter" idx="14"/>
          </p:nvPr>
        </p:nvSpPr>
        <p:spPr>
          <a:xfrm>
            <a:off x="199969" y="1489060"/>
            <a:ext cx="45720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sp>
        <p:nvSpPr>
          <p:cNvPr id="81" name="Date Placeholder 3"/>
          <p:cNvSpPr>
            <a:spLocks noGrp="true"/>
          </p:cNvSpPr>
          <p:nvPr>
            <p:ph type="dt" sz="half" idx="15"/>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82"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83"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11.xml><?xml version="1.0" encoding="utf-8"?>
<p:sldLayout xmlns:a="http://schemas.openxmlformats.org/drawingml/2006/main" xmlns:p="http://schemas.openxmlformats.org/presentationml/2006/main" type="titleOnly">
  <p:cSld name="Title Only">
    <p:spTree>
      <p:nvGrpSpPr>
        <p:cNvPr id="17" name=""/>
        <p:cNvGrpSpPr/>
        <p:nvPr/>
      </p:nvGrpSpPr>
      <p:grpSpPr>
        <a:xfrm>
          <a:off x="0" y="0"/>
          <a:ext cx="0" cy="0"/>
          <a:chOff x="0" y="0"/>
          <a:chExt cx="0" cy="0"/>
        </a:xfrm>
      </p:grpSpPr>
      <p:sp>
        <p:nvSpPr>
          <p:cNvPr id="18" name="Title 1"/>
          <p:cNvSpPr>
            <a:spLocks noGrp="true"/>
          </p:cNvSpPr>
          <p:nvPr>
            <p:ph type="title"/>
          </p:nvPr>
        </p:nvSpPr>
        <p:spPr/>
        <p:txBody>
          <a:bodyPr/>
          <a:lstStyle/>
          <a:p>
            <a:pPr/>
            <a:r>
              <a:rPr lang="en-US" altLang="zh-CN"/>
              <a:t>Click to edit Master title style</a:t>
            </a:r>
            <a:endParaRPr lang="zh-CN" altLang="en-US"/>
          </a:p>
        </p:txBody>
      </p:sp>
      <p:sp>
        <p:nvSpPr>
          <p:cNvPr id="19"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20"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21"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12.xml><?xml version="1.0" encoding="utf-8"?>
<p:sldLayout xmlns:a="http://schemas.openxmlformats.org/drawingml/2006/main" xmlns:p="http://schemas.openxmlformats.org/presentationml/2006/main">
  <p:cSld name="标题和内容">
    <p:spTree>
      <p:nvGrpSpPr>
        <p:cNvPr id="84" name=""/>
        <p:cNvGrpSpPr/>
        <p:nvPr/>
      </p:nvGrpSpPr>
      <p:grpSpPr>
        <a:xfrm>
          <a:off x="0" y="0"/>
          <a:ext cx="0" cy="0"/>
          <a:chOff x="0" y="0"/>
          <a:chExt cx="0" cy="0"/>
        </a:xfrm>
      </p:grpSpPr>
      <p:sp>
        <p:nvSpPr>
          <p:cNvPr id="85" name="Title 1"/>
          <p:cNvSpPr>
            <a:spLocks noGrp="true"/>
          </p:cNvSpPr>
          <p:nvPr>
            <p:ph type="title"/>
          </p:nvPr>
        </p:nvSpPr>
        <p:spPr/>
        <p:txBody>
          <a:bodyPr/>
          <a:lstStyle/>
          <a:p>
            <a:pPr/>
            <a:r>
              <a:rPr lang="en-US" altLang="zh-CN"/>
              <a:t>Click to edit Master title style</a:t>
            </a:r>
            <a:endParaRPr lang="en-US" dirty="false"/>
          </a:p>
        </p:txBody>
      </p:sp>
      <p:sp>
        <p:nvSpPr>
          <p:cNvPr id="86" name="Content Placeholder 2"/>
          <p:cNvSpPr>
            <a:spLocks noGrp="true"/>
          </p:cNvSpPr>
          <p:nvPr>
            <p:ph idx="1"/>
          </p:nvPr>
        </p:nvSpPr>
        <p:spPr/>
        <p:txBody>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87" name="内容占位符 7"/>
          <p:cNvSpPr>
            <a:spLocks noGrp="true"/>
          </p:cNvSpPr>
          <p:nvPr>
            <p:ph sz="quarter" idx="13"/>
          </p:nvPr>
        </p:nvSpPr>
        <p:spPr>
          <a:xfrm>
            <a:off x="200628" y="1002324"/>
            <a:ext cx="117606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cxnSp>
        <p:nvCxnSpPr>
          <p:cNvPr id="88" name="直接连接符 9"/>
          <p:cNvCxnSpPr/>
          <p:nvPr userDrawn="true"/>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9"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90"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91"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2.xml><?xml version="1.0" encoding="utf-8"?>
<p:sldLayout xmlns:a="http://schemas.openxmlformats.org/drawingml/2006/main" xmlns:p="http://schemas.openxmlformats.org/presentationml/2006/main">
  <p:cSld name="标题和内容">
    <p:spTree>
      <p:nvGrpSpPr>
        <p:cNvPr id="9" name=""/>
        <p:cNvGrpSpPr/>
        <p:nvPr/>
      </p:nvGrpSpPr>
      <p:grpSpPr>
        <a:xfrm>
          <a:off x="0" y="0"/>
          <a:ext cx="0" cy="0"/>
          <a:chOff x="0" y="0"/>
          <a:chExt cx="0" cy="0"/>
        </a:xfrm>
      </p:grpSpPr>
      <p:sp>
        <p:nvSpPr>
          <p:cNvPr id="10" name="Title 1"/>
          <p:cNvSpPr>
            <a:spLocks noGrp="true"/>
          </p:cNvSpPr>
          <p:nvPr>
            <p:ph type="title"/>
          </p:nvPr>
        </p:nvSpPr>
        <p:spPr/>
        <p:txBody>
          <a:bodyPr/>
          <a:lstStyle/>
          <a:p>
            <a:pPr/>
            <a:r>
              <a:rPr lang="en-US" altLang="zh-CN"/>
              <a:t>Click to edit Master title style</a:t>
            </a:r>
            <a:endParaRPr lang="en-US" dirty="false"/>
          </a:p>
        </p:txBody>
      </p:sp>
      <p:sp>
        <p:nvSpPr>
          <p:cNvPr id="11" name="Content Placeholder 2"/>
          <p:cNvSpPr>
            <a:spLocks noGrp="true"/>
          </p:cNvSpPr>
          <p:nvPr>
            <p:ph idx="1"/>
          </p:nvPr>
        </p:nvSpPr>
        <p:spPr/>
        <p:txBody>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12" name="内容占位符 7"/>
          <p:cNvSpPr>
            <a:spLocks noGrp="true"/>
          </p:cNvSpPr>
          <p:nvPr>
            <p:ph sz="quarter" idx="13"/>
          </p:nvPr>
        </p:nvSpPr>
        <p:spPr>
          <a:xfrm>
            <a:off x="200628" y="1002324"/>
            <a:ext cx="117606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cxnSp>
        <p:nvCxnSpPr>
          <p:cNvPr id="13" name="直接连接符 9"/>
          <p:cNvCxnSpPr/>
          <p:nvPr userDrawn="true"/>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15"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16"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3.xml><?xml version="1.0" encoding="utf-8"?>
<p:sldLayout xmlns:a="http://schemas.openxmlformats.org/drawingml/2006/main" xmlns:p="http://schemas.openxmlformats.org/presentationml/2006/main">
  <p:cSld name="1_标题和内容">
    <p:spTree>
      <p:nvGrpSpPr>
        <p:cNvPr id="22" name=""/>
        <p:cNvGrpSpPr/>
        <p:nvPr/>
      </p:nvGrpSpPr>
      <p:grpSpPr>
        <a:xfrm>
          <a:off x="0" y="0"/>
          <a:ext cx="0" cy="0"/>
          <a:chOff x="0" y="0"/>
          <a:chExt cx="0" cy="0"/>
        </a:xfrm>
      </p:grpSpPr>
      <p:sp>
        <p:nvSpPr>
          <p:cNvPr id="23" name="Title 1"/>
          <p:cNvSpPr>
            <a:spLocks noGrp="true"/>
          </p:cNvSpPr>
          <p:nvPr>
            <p:ph type="title"/>
          </p:nvPr>
        </p:nvSpPr>
        <p:spPr>
          <a:xfrm>
            <a:off x="200628" y="5324909"/>
            <a:ext cx="7059539" cy="924604"/>
          </a:xfrm>
        </p:spPr>
        <p:txBody>
          <a:bodyPr/>
          <a:lstStyle>
            <a:lvl1pPr algn="l">
              <a:defRPr/>
            </a:lvl1pPr>
          </a:lstStyle>
          <a:p>
            <a:pPr/>
            <a:r>
              <a:rPr lang="en-US" altLang="zh-CN"/>
              <a:t>Click to edit Master title style</a:t>
            </a:r>
            <a:endParaRPr lang="en-US" dirty="false"/>
          </a:p>
        </p:txBody>
      </p:sp>
      <p:sp>
        <p:nvSpPr>
          <p:cNvPr id="24" name="内容占位符 7"/>
          <p:cNvSpPr>
            <a:spLocks noGrp="true"/>
          </p:cNvSpPr>
          <p:nvPr>
            <p:ph sz="quarter" idx="13"/>
          </p:nvPr>
        </p:nvSpPr>
        <p:spPr>
          <a:xfrm>
            <a:off x="7260168" y="5324910"/>
            <a:ext cx="4106172" cy="924604"/>
          </a:xfrm>
        </p:spPr>
        <p:txBody>
          <a:bodyPr anchor="ctr"/>
          <a:lstStyle>
            <a:lvl1pPr marL="0" indent="0" algn="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cxnSp>
        <p:nvCxnSpPr>
          <p:cNvPr id="25" name="直接连接符 9"/>
          <p:cNvCxnSpPr/>
          <p:nvPr userDrawn="true"/>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26"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27"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28"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4.xml><?xml version="1.0" encoding="utf-8"?>
<p:sldLayout xmlns:a="http://schemas.openxmlformats.org/drawingml/2006/main" xmlns:p="http://schemas.openxmlformats.org/presentationml/2006/main" type="secHead">
  <p:cSld name="节标题">
    <p:spTree>
      <p:nvGrpSpPr>
        <p:cNvPr id="29" name=""/>
        <p:cNvGrpSpPr/>
        <p:nvPr/>
      </p:nvGrpSpPr>
      <p:grpSpPr>
        <a:xfrm>
          <a:off x="0" y="0"/>
          <a:ext cx="0" cy="0"/>
          <a:chOff x="0" y="0"/>
          <a:chExt cx="0" cy="0"/>
        </a:xfrm>
      </p:grpSpPr>
      <p:sp>
        <p:nvSpPr>
          <p:cNvPr id="30" name="Title 1"/>
          <p:cNvSpPr>
            <a:spLocks noGrp="true"/>
          </p:cNvSpPr>
          <p:nvPr>
            <p:ph type="title"/>
          </p:nvPr>
        </p:nvSpPr>
        <p:spPr>
          <a:xfrm>
            <a:off x="200628" y="1709740"/>
            <a:ext cx="11778045" cy="2852737"/>
          </a:xfrm>
        </p:spPr>
        <p:txBody>
          <a:bodyPr anchor="b"/>
          <a:lstStyle>
            <a:lvl1pPr>
              <a:defRPr sz="6000"/>
            </a:lvl1pPr>
          </a:lstStyle>
          <a:p>
            <a:pPr/>
            <a:r>
              <a:rPr lang="en-US" altLang="zh-CN"/>
              <a:t>Click to edit Master title style</a:t>
            </a:r>
            <a:endParaRPr lang="en-US" dirty="false"/>
          </a:p>
        </p:txBody>
      </p:sp>
      <p:sp>
        <p:nvSpPr>
          <p:cNvPr id="31" name="Text Placeholder 2"/>
          <p:cNvSpPr>
            <a:spLocks noGrp="true"/>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a:p>
        </p:txBody>
      </p:sp>
      <p:sp>
        <p:nvSpPr>
          <p:cNvPr id="32"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33"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34"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5.xml><?xml version="1.0" encoding="utf-8"?>
<p:sldLayout xmlns:a="http://schemas.openxmlformats.org/drawingml/2006/main" xmlns:p="http://schemas.openxmlformats.org/presentationml/2006/main">
  <p:cSld name="两栏内容">
    <p:spTree>
      <p:nvGrpSpPr>
        <p:cNvPr id="35" name=""/>
        <p:cNvGrpSpPr/>
        <p:nvPr/>
      </p:nvGrpSpPr>
      <p:grpSpPr>
        <a:xfrm>
          <a:off x="0" y="0"/>
          <a:ext cx="0" cy="0"/>
          <a:chOff x="0" y="0"/>
          <a:chExt cx="0" cy="0"/>
        </a:xfrm>
      </p:grpSpPr>
      <p:sp>
        <p:nvSpPr>
          <p:cNvPr id="36" name="Title 1"/>
          <p:cNvSpPr>
            <a:spLocks noGrp="true"/>
          </p:cNvSpPr>
          <p:nvPr>
            <p:ph type="title"/>
          </p:nvPr>
        </p:nvSpPr>
        <p:spPr/>
        <p:txBody>
          <a:bodyPr/>
          <a:lstStyle/>
          <a:p>
            <a:pPr/>
            <a:r>
              <a:rPr lang="en-US" altLang="zh-CN"/>
              <a:t>Click to edit Master title style</a:t>
            </a:r>
            <a:endParaRPr lang="en-US" dirty="false"/>
          </a:p>
        </p:txBody>
      </p:sp>
      <p:sp>
        <p:nvSpPr>
          <p:cNvPr id="37" name="Content Placeholder 2"/>
          <p:cNvSpPr>
            <a:spLocks noGrp="true"/>
          </p:cNvSpPr>
          <p:nvPr>
            <p:ph sz="half" idx="1"/>
          </p:nvPr>
        </p:nvSpPr>
        <p:spPr>
          <a:xfrm>
            <a:off x="200629" y="1570697"/>
            <a:ext cx="5819172" cy="4860000"/>
          </a:xfrm>
        </p:spPr>
        <p:txBody>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38" name="Content Placeholder 3"/>
          <p:cNvSpPr>
            <a:spLocks noGrp="true"/>
          </p:cNvSpPr>
          <p:nvPr>
            <p:ph sz="half" idx="2"/>
          </p:nvPr>
        </p:nvSpPr>
        <p:spPr>
          <a:xfrm>
            <a:off x="6172200" y="1570697"/>
            <a:ext cx="5788427" cy="4860000"/>
          </a:xfrm>
        </p:spPr>
        <p:txBody>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cxnSp>
        <p:nvCxnSpPr>
          <p:cNvPr id="39" name="直接连接符 8"/>
          <p:cNvCxnSpPr/>
          <p:nvPr userDrawn="true"/>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40" name="内容占位符 7"/>
          <p:cNvSpPr>
            <a:spLocks noGrp="true"/>
          </p:cNvSpPr>
          <p:nvPr>
            <p:ph sz="quarter" idx="13"/>
          </p:nvPr>
        </p:nvSpPr>
        <p:spPr>
          <a:xfrm>
            <a:off x="200628" y="1002324"/>
            <a:ext cx="117606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sp>
        <p:nvSpPr>
          <p:cNvPr id="41" name="Date Placeholder 3"/>
          <p:cNvSpPr>
            <a:spLocks noGrp="true"/>
          </p:cNvSpPr>
          <p:nvPr>
            <p:ph type="dt" sz="half" idx="14"/>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42"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43"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6.xml><?xml version="1.0" encoding="utf-8"?>
<p:sldLayout xmlns:a="http://schemas.openxmlformats.org/drawingml/2006/main" xmlns:p="http://schemas.openxmlformats.org/presentationml/2006/main">
  <p:cSld name="比较">
    <p:spTree>
      <p:nvGrpSpPr>
        <p:cNvPr id="44" name=""/>
        <p:cNvGrpSpPr/>
        <p:nvPr/>
      </p:nvGrpSpPr>
      <p:grpSpPr>
        <a:xfrm>
          <a:off x="0" y="0"/>
          <a:ext cx="0" cy="0"/>
          <a:chOff x="0" y="0"/>
          <a:chExt cx="0" cy="0"/>
        </a:xfrm>
      </p:grpSpPr>
      <p:sp>
        <p:nvSpPr>
          <p:cNvPr id="45" name="Title 1"/>
          <p:cNvSpPr>
            <a:spLocks noGrp="true"/>
          </p:cNvSpPr>
          <p:nvPr>
            <p:ph type="title"/>
          </p:nvPr>
        </p:nvSpPr>
        <p:spPr>
          <a:xfrm>
            <a:off x="200628" y="98909"/>
            <a:ext cx="11793920" cy="903414"/>
          </a:xfrm>
        </p:spPr>
        <p:txBody>
          <a:bodyPr/>
          <a:lstStyle/>
          <a:p>
            <a:pPr/>
            <a:r>
              <a:rPr lang="en-US" altLang="zh-CN"/>
              <a:t>Click to edit Master title style</a:t>
            </a:r>
            <a:endParaRPr lang="en-US" dirty="false"/>
          </a:p>
        </p:txBody>
      </p:sp>
      <p:sp>
        <p:nvSpPr>
          <p:cNvPr id="46" name="Text Placeholder 2"/>
          <p:cNvSpPr>
            <a:spLocks noGrp="true"/>
          </p:cNvSpPr>
          <p:nvPr>
            <p:ph type="body" idx="1"/>
          </p:nvPr>
        </p:nvSpPr>
        <p:spPr>
          <a:xfrm>
            <a:off x="200629" y="1478509"/>
            <a:ext cx="5796948" cy="82391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en-US" altLang="zh-CN"/>
              <a:t>Click to edit Master text styles</a:t>
            </a:r>
            <a:endParaRPr/>
          </a:p>
        </p:txBody>
      </p:sp>
      <p:sp>
        <p:nvSpPr>
          <p:cNvPr id="47" name="Content Placeholder 3"/>
          <p:cNvSpPr>
            <a:spLocks noGrp="true"/>
          </p:cNvSpPr>
          <p:nvPr>
            <p:ph sz="half" idx="2"/>
          </p:nvPr>
        </p:nvSpPr>
        <p:spPr>
          <a:xfrm>
            <a:off x="200629" y="2356460"/>
            <a:ext cx="5796948" cy="4073179"/>
          </a:xfrm>
        </p:spPr>
        <p:txBody>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48" name="Text Placeholder 4"/>
          <p:cNvSpPr>
            <a:spLocks noGrp="true"/>
          </p:cNvSpPr>
          <p:nvPr>
            <p:ph type="body" sz="quarter" idx="3"/>
          </p:nvPr>
        </p:nvSpPr>
        <p:spPr>
          <a:xfrm>
            <a:off x="6172200" y="1478509"/>
            <a:ext cx="5788427" cy="82391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en-US" altLang="zh-CN"/>
              <a:t>Click to edit Master text styles</a:t>
            </a:r>
            <a:endParaRPr/>
          </a:p>
        </p:txBody>
      </p:sp>
      <p:sp>
        <p:nvSpPr>
          <p:cNvPr id="49" name="Content Placeholder 5"/>
          <p:cNvSpPr>
            <a:spLocks noGrp="true"/>
          </p:cNvSpPr>
          <p:nvPr>
            <p:ph sz="quarter" idx="4"/>
          </p:nvPr>
        </p:nvSpPr>
        <p:spPr>
          <a:xfrm>
            <a:off x="6172200" y="2356460"/>
            <a:ext cx="5788427" cy="4073179"/>
          </a:xfrm>
        </p:spPr>
        <p:txBody>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cxnSp>
        <p:nvCxnSpPr>
          <p:cNvPr id="50" name="直接连接符 10"/>
          <p:cNvCxnSpPr/>
          <p:nvPr userDrawn="true"/>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51" name="内容占位符 7"/>
          <p:cNvSpPr>
            <a:spLocks noGrp="true"/>
          </p:cNvSpPr>
          <p:nvPr>
            <p:ph sz="quarter" idx="13"/>
          </p:nvPr>
        </p:nvSpPr>
        <p:spPr>
          <a:xfrm>
            <a:off x="200628" y="1002324"/>
            <a:ext cx="117606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sp>
        <p:nvSpPr>
          <p:cNvPr id="52" name="Date Placeholder 3"/>
          <p:cNvSpPr>
            <a:spLocks noGrp="true"/>
          </p:cNvSpPr>
          <p:nvPr>
            <p:ph type="dt" sz="half" idx="14"/>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53" name="Footer Placeholder 4"/>
          <p:cNvSpPr>
            <a:spLocks noGrp="true"/>
          </p:cNvSpPr>
          <p:nvPr>
            <p:ph type="ftr" sz="quarter" idx="15"/>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54" name="Slide Number Placeholder 5"/>
          <p:cNvSpPr>
            <a:spLocks noGrp="true"/>
          </p:cNvSpPr>
          <p:nvPr>
            <p:ph type="sldNum" sz="quarter" idx="16"/>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7.xml><?xml version="1.0" encoding="utf-8"?>
<p:sldLayout xmlns:a="http://schemas.openxmlformats.org/drawingml/2006/main" xmlns:p="http://schemas.openxmlformats.org/presentationml/2006/main">
  <p:cSld name="仅标题">
    <p:spTree>
      <p:nvGrpSpPr>
        <p:cNvPr id="55" name=""/>
        <p:cNvGrpSpPr/>
        <p:nvPr/>
      </p:nvGrpSpPr>
      <p:grpSpPr>
        <a:xfrm>
          <a:off x="0" y="0"/>
          <a:ext cx="0" cy="0"/>
          <a:chOff x="0" y="0"/>
          <a:chExt cx="0" cy="0"/>
        </a:xfrm>
      </p:grpSpPr>
      <p:sp>
        <p:nvSpPr>
          <p:cNvPr id="56" name="Title 1"/>
          <p:cNvSpPr>
            <a:spLocks noGrp="true"/>
          </p:cNvSpPr>
          <p:nvPr>
            <p:ph type="title"/>
          </p:nvPr>
        </p:nvSpPr>
        <p:spPr/>
        <p:txBody>
          <a:bodyPr/>
          <a:lstStyle/>
          <a:p>
            <a:pPr/>
            <a:r>
              <a:rPr lang="en-US" altLang="zh-CN"/>
              <a:t>Click to edit Master title style</a:t>
            </a:r>
            <a:endParaRPr lang="en-US" dirty="false"/>
          </a:p>
        </p:txBody>
      </p:sp>
      <p:cxnSp>
        <p:nvCxnSpPr>
          <p:cNvPr id="57" name="直接连接符 6"/>
          <p:cNvCxnSpPr/>
          <p:nvPr userDrawn="true"/>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58" name="内容占位符 7"/>
          <p:cNvSpPr>
            <a:spLocks noGrp="true"/>
          </p:cNvSpPr>
          <p:nvPr>
            <p:ph sz="quarter" idx="13"/>
          </p:nvPr>
        </p:nvSpPr>
        <p:spPr>
          <a:xfrm>
            <a:off x="200628" y="1002324"/>
            <a:ext cx="117606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sp>
        <p:nvSpPr>
          <p:cNvPr id="59"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60"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61"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8.xml><?xml version="1.0" encoding="utf-8"?>
<p:sldLayout xmlns:a="http://schemas.openxmlformats.org/drawingml/2006/main" xmlns:p="http://schemas.openxmlformats.org/presentationml/2006/main" type="blank">
  <p:cSld name="空白">
    <p:spTree>
      <p:nvGrpSpPr>
        <p:cNvPr id="62" name=""/>
        <p:cNvGrpSpPr/>
        <p:nvPr/>
      </p:nvGrpSpPr>
      <p:grpSpPr>
        <a:xfrm>
          <a:off x="0" y="0"/>
          <a:ext cx="0" cy="0"/>
          <a:chOff x="0" y="0"/>
          <a:chExt cx="0" cy="0"/>
        </a:xfrm>
      </p:grpSpPr>
      <p:sp>
        <p:nvSpPr>
          <p:cNvPr id="63"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64"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65"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Layouts/slideLayout9.xml><?xml version="1.0" encoding="utf-8"?>
<p:sldLayout xmlns:a="http://schemas.openxmlformats.org/drawingml/2006/main" xmlns:p="http://schemas.openxmlformats.org/presentationml/2006/main">
  <p:cSld name="内容与标题">
    <p:spTree>
      <p:nvGrpSpPr>
        <p:cNvPr id="66" name=""/>
        <p:cNvGrpSpPr/>
        <p:nvPr/>
      </p:nvGrpSpPr>
      <p:grpSpPr>
        <a:xfrm>
          <a:off x="0" y="0"/>
          <a:ext cx="0" cy="0"/>
          <a:chOff x="0" y="0"/>
          <a:chExt cx="0" cy="0"/>
        </a:xfrm>
      </p:grpSpPr>
      <p:sp>
        <p:nvSpPr>
          <p:cNvPr id="67" name="Title 1"/>
          <p:cNvSpPr>
            <a:spLocks noGrp="true"/>
          </p:cNvSpPr>
          <p:nvPr>
            <p:ph type="title"/>
          </p:nvPr>
        </p:nvSpPr>
        <p:spPr>
          <a:xfrm>
            <a:off x="200628" y="150473"/>
            <a:ext cx="4571397" cy="1338587"/>
          </a:xfrm>
        </p:spPr>
        <p:txBody>
          <a:bodyPr anchor="b"/>
          <a:lstStyle>
            <a:lvl1pPr>
              <a:defRPr sz="3200"/>
            </a:lvl1pPr>
          </a:lstStyle>
          <a:p>
            <a:pPr/>
            <a:r>
              <a:rPr lang="en-US" altLang="zh-CN"/>
              <a:t>Click to edit Master title style</a:t>
            </a:r>
            <a:endParaRPr lang="en-US" dirty="false"/>
          </a:p>
        </p:txBody>
      </p:sp>
      <p:sp>
        <p:nvSpPr>
          <p:cNvPr id="68" name="Content Placeholder 2"/>
          <p:cNvSpPr>
            <a:spLocks noGrp="true"/>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69" name="Text Placeholder 3"/>
          <p:cNvSpPr>
            <a:spLocks noGrp="true"/>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a:p>
        </p:txBody>
      </p:sp>
      <p:cxnSp>
        <p:nvCxnSpPr>
          <p:cNvPr id="70" name="直接连接符 8"/>
          <p:cNvCxnSpPr/>
          <p:nvPr userDrawn="true"/>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71" name="内容占位符 7"/>
          <p:cNvSpPr>
            <a:spLocks noGrp="true"/>
          </p:cNvSpPr>
          <p:nvPr>
            <p:ph sz="quarter" idx="14"/>
          </p:nvPr>
        </p:nvSpPr>
        <p:spPr>
          <a:xfrm>
            <a:off x="199969" y="1489060"/>
            <a:ext cx="4572056" cy="515327"/>
          </a:xfrm>
        </p:spPr>
        <p:txBody>
          <a:bodyPr/>
          <a:lstStyle>
            <a:lvl1pPr marL="0" indent="0" algn="ctr">
              <a:buNone/>
              <a:defRPr i="true">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a:p>
        </p:txBody>
      </p:sp>
      <p:sp>
        <p:nvSpPr>
          <p:cNvPr id="72" name="Date Placeholder 3"/>
          <p:cNvSpPr>
            <a:spLocks noGrp="true"/>
          </p:cNvSpPr>
          <p:nvPr>
            <p:ph type="dt" sz="half" idx="15"/>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73"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74"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Tree>
  </p:cSld>
  <p:clrMapOvr>
    <a:masterClrMapping/>
  </p:clrMapOvr>
</p:sldLayout>
</file>

<file path=ppt/slideMasters/_rels/slideMaster1.xml.rels><?xml version="1.0" encoding="UTF-8" standalone="yes"?><Relationships xmlns="http://schemas.openxmlformats.org/package/2006/relationships"><Relationship Id="rId9" Type="http://schemas.openxmlformats.org/officeDocument/2006/relationships/slideLayout" Target="../slideLayouts/slideLayout10.xml" /><Relationship Id="rId8" Type="http://schemas.openxmlformats.org/officeDocument/2006/relationships/slideLayout" Target="../slideLayouts/slideLayout9.xml" /><Relationship Id="rId7" Type="http://schemas.openxmlformats.org/officeDocument/2006/relationships/slideLayout" Target="../slideLayouts/slideLayout8.xml" /><Relationship Id="rId11" Type="http://schemas.openxmlformats.org/officeDocument/2006/relationships/theme" Target="../theme/theme1.xml" /><Relationship Id="rId1" Type="http://schemas.openxmlformats.org/officeDocument/2006/relationships/slideLayout" Target="../slideLayouts/slideLayout2.xml" /><Relationship Id="rId0" Type="http://schemas.openxmlformats.org/officeDocument/2006/relationships/slideLayout" Target="../slideLayouts/slideLayout1.xml" /><Relationship Id="rId10" Type="http://schemas.openxmlformats.org/officeDocument/2006/relationships/slideLayout" Target="../slideLayouts/slideLayout11.xml" /><Relationship Id="rId2" Type="http://schemas.openxmlformats.org/officeDocument/2006/relationships/slideLayout" Target="../slideLayouts/slideLayout3.xml" /><Relationship Id="rId12" Type="http://schemas.openxmlformats.org/officeDocument/2006/relationships/image" Target="media/image1.png"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s>
</file>

<file path=ppt/slideMasters/_rels/slideMaster2.xml.rels><?xml version="1.0" encoding="UTF-8" standalone="yes"?><Relationships xmlns="http://schemas.openxmlformats.org/package/2006/relationships"><Relationship Id="rId2" Type="http://schemas.openxmlformats.org/officeDocument/2006/relationships/image" Target="media/image4.png" /><Relationship Id="rId1" Type="http://schemas.openxmlformats.org/officeDocument/2006/relationships/theme" Target="../theme/theme2.xml" /><Relationship Id="rId0" Type="http://schemas.openxmlformats.org/officeDocument/2006/relationships/slideLayout" Target="../slideLayouts/slideLayout1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2" name="Rectangle 6"/>
          <p:cNvSpPr/>
          <p:nvPr userDrawn="true"/>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sz="1800"/>
          </a:p>
        </p:txBody>
      </p:sp>
      <p:sp>
        <p:nvSpPr>
          <p:cNvPr id="3" name="Title Placeholder 1"/>
          <p:cNvSpPr>
            <a:spLocks noGrp="true"/>
          </p:cNvSpPr>
          <p:nvPr>
            <p:ph type="title"/>
          </p:nvPr>
        </p:nvSpPr>
        <p:spPr>
          <a:xfrm>
            <a:off x="200628" y="77719"/>
            <a:ext cx="11760000" cy="924604"/>
          </a:xfrm>
          <a:prstGeom prst="rect">
            <a:avLst/>
          </a:prstGeom>
        </p:spPr>
        <p:txBody>
          <a:bodyPr vert="horz" lIns="91440" tIns="45720" rIns="91440" bIns="45720" rtlCol="false" anchor="ctr">
            <a:normAutofit/>
          </a:bodyPr>
          <a:lstStyle/>
          <a:p>
            <a:pPr/>
            <a:r>
              <a:rPr lang="zh-CN" altLang="en-US" dirty="false"/>
              <a:t>单击此处编辑母版标题样式</a:t>
            </a:r>
            <a:endParaRPr lang="en-US" dirty="false"/>
          </a:p>
        </p:txBody>
      </p:sp>
      <p:sp>
        <p:nvSpPr>
          <p:cNvPr id="4"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5"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6"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
        <p:nvSpPr>
          <p:cNvPr id="7" name="Text Placeholder 2"/>
          <p:cNvSpPr>
            <a:spLocks noGrp="true"/>
          </p:cNvSpPr>
          <p:nvPr>
            <p:ph type="body" idx="1"/>
          </p:nvPr>
        </p:nvSpPr>
        <p:spPr>
          <a:xfrm>
            <a:off x="200628" y="1570697"/>
            <a:ext cx="11760000" cy="4860000"/>
          </a:xfrm>
          <a:prstGeom prst="rect">
            <a:avLst/>
          </a:prstGeom>
        </p:spPr>
        <p:txBody>
          <a:bodyPr vert="horz" lIns="91440" tIns="45720" rIns="91440" bIns="45720" rtlCol="false">
            <a:normAutofit/>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8" name="TextBox 9"/>
          <p:cNvSpPr txBox="true"/>
          <p:nvPr userDrawn="true"/>
        </p:nvSpPr>
        <p:spPr>
          <a:xfrm>
            <a:off x="200627" y="6196117"/>
            <a:ext cx="1346844" cy="307777"/>
          </a:xfrm>
          <a:prstGeom prst="rect">
            <a:avLst/>
          </a:prstGeom>
          <a:noFill/>
        </p:spPr>
        <p:txBody>
          <a:bodyPr wrap="none" rtlCol="false">
            <a:spAutoFit/>
          </a:bodyPr>
          <a:lstStyle/>
          <a:p>
            <a:pPr/>
            <a:r>
              <a:rPr lang="en-US" sz="1400" baseline="0" dirty="false" err="true">
                <a:solidFill>
                  <a:schemeClr val="bg1"/>
                </a:solidFill>
              </a:rPr>
              <a:t>AncoraSIR.com</a:t>
            </a:r>
            <a:endParaRPr lang="en-US" sz="1400" baseline="0" dirty="false">
              <a:solidFill>
                <a:schemeClr val="bg1"/>
              </a:solidFill>
            </a:endParaRPr>
          </a:p>
        </p:txBody>
      </p:sp>
      <p:pic>
        <p:nvPicPr>
          <p:cNvPr id="9" name="图片 10"/>
          <p:cNvPicPr>
            <a:picLocks noChangeAspect="true"/>
          </p:cNvPicPr>
          <p:nvPr userDrawn="true"/>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0"/>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false"/>
  <p:txStyles>
    <p:titleStyle>
      <a:lvl1pPr algn="ctr" defTabSz="914400" rtl="false" eaLnBrk="true" latinLnBrk="false" hangingPunct="true">
        <a:lnSpc>
          <a:spcPct val="90000"/>
        </a:lnSpc>
        <a:spcBef>
          <a:spcPct val="1"/>
        </a:spcBef>
        <a:buNone/>
        <a:defRPr sz="4400" kern="1200">
          <a:solidFill>
            <a:schemeClr val="bg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0" name=""/>
        <p:cNvGrpSpPr/>
        <p:nvPr/>
      </p:nvGrpSpPr>
      <p:grpSpPr>
        <a:xfrm>
          <a:off x="0" y="0"/>
          <a:ext cx="0" cy="0"/>
          <a:chOff x="0" y="0"/>
          <a:chExt cx="0" cy="0"/>
        </a:xfrm>
      </p:grpSpPr>
      <p:sp>
        <p:nvSpPr>
          <p:cNvPr id="11" name="Rectangle 6"/>
          <p:cNvSpPr/>
          <p:nvPr userDrawn="true"/>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sz="1800"/>
          </a:p>
        </p:txBody>
      </p:sp>
      <p:sp>
        <p:nvSpPr>
          <p:cNvPr id="12" name="Title Placeholder 1"/>
          <p:cNvSpPr>
            <a:spLocks noGrp="true"/>
          </p:cNvSpPr>
          <p:nvPr>
            <p:ph type="title"/>
          </p:nvPr>
        </p:nvSpPr>
        <p:spPr>
          <a:xfrm>
            <a:off x="200628" y="77719"/>
            <a:ext cx="11760000" cy="924604"/>
          </a:xfrm>
          <a:prstGeom prst="rect">
            <a:avLst/>
          </a:prstGeom>
        </p:spPr>
        <p:txBody>
          <a:bodyPr vert="horz" lIns="91440" tIns="45720" rIns="91440" bIns="45720" rtlCol="false" anchor="ctr">
            <a:normAutofit/>
          </a:bodyPr>
          <a:lstStyle/>
          <a:p>
            <a:pPr/>
            <a:r>
              <a:rPr lang="zh-CN" altLang="en-US" dirty="false"/>
              <a:t>单击此处编辑母版标题样式</a:t>
            </a:r>
            <a:endParaRPr lang="en-US" dirty="false"/>
          </a:p>
        </p:txBody>
      </p:sp>
      <p:sp>
        <p:nvSpPr>
          <p:cNvPr id="13" name="Date Placeholder 3"/>
          <p:cNvSpPr>
            <a:spLocks noGrp="true"/>
          </p:cNvSpPr>
          <p:nvPr>
            <p:ph type="dt" sz="half" idx="2"/>
          </p:nvPr>
        </p:nvSpPr>
        <p:spPr>
          <a:xfrm>
            <a:off x="200628" y="6483677"/>
            <a:ext cx="4444199"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r>
              <a:rPr lang="en-US"/>
              <a:t>Presenter Name &amp; Date of Presentation</a:t>
            </a:r>
            <a:endParaRPr lang="en-US" dirty="false"/>
          </a:p>
        </p:txBody>
      </p:sp>
      <p:sp>
        <p:nvSpPr>
          <p:cNvPr id="14" name="Footer Placeholder 4"/>
          <p:cNvSpPr>
            <a:spLocks noGrp="true"/>
          </p:cNvSpPr>
          <p:nvPr>
            <p:ph type="ftr" sz="quarter" idx="3"/>
          </p:nvPr>
        </p:nvSpPr>
        <p:spPr>
          <a:xfrm>
            <a:off x="4644828" y="6483677"/>
            <a:ext cx="2902344"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Title of Your Presentation</a:t>
            </a:r>
            <a:endParaRPr lang="en-US" dirty="false"/>
          </a:p>
        </p:txBody>
      </p:sp>
      <p:sp>
        <p:nvSpPr>
          <p:cNvPr id="15" name="Slide Number Placeholder 5"/>
          <p:cNvSpPr>
            <a:spLocks noGrp="true"/>
          </p:cNvSpPr>
          <p:nvPr>
            <p:ph type="sldNum" sz="quarter" idx="4"/>
          </p:nvPr>
        </p:nvSpPr>
        <p:spPr>
          <a:xfrm>
            <a:off x="7547172" y="6483677"/>
            <a:ext cx="4413455"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753A1DE0-CF65-344E-A1C3-3B403388D3F5}" type="slidenum">
              <a:rPr/>
              <a:t>‹#›</a:t>
            </a:fld>
            <a:endParaRPr lang="en-US" dirty="false"/>
          </a:p>
        </p:txBody>
      </p:sp>
      <p:sp>
        <p:nvSpPr>
          <p:cNvPr id="16" name="Text Placeholder 2"/>
          <p:cNvSpPr>
            <a:spLocks noGrp="true"/>
          </p:cNvSpPr>
          <p:nvPr>
            <p:ph type="body" idx="1"/>
          </p:nvPr>
        </p:nvSpPr>
        <p:spPr>
          <a:xfrm>
            <a:off x="200628" y="1570697"/>
            <a:ext cx="11760000" cy="4860000"/>
          </a:xfrm>
          <a:prstGeom prst="rect">
            <a:avLst/>
          </a:prstGeom>
        </p:spPr>
        <p:txBody>
          <a:bodyPr vert="horz" lIns="91440" tIns="45720" rIns="91440" bIns="45720" rtlCol="false">
            <a:normAutofit/>
          </a:bodyPr>
          <a:lstStyle/>
          <a:p>
            <a:pPr lvl="0"/>
            <a:r>
              <a:rPr lang="en-US" altLang="zh-CN"/>
              <a:t>Click to edit Master text styles</a:t>
            </a:r>
            <a:endParaRPr/>
          </a:p>
          <a:p>
            <a:pPr lvl="1"/>
            <a:r>
              <a:rPr lang="en-US" altLang="zh-CN"/>
              <a:t>Second level</a:t>
            </a:r>
            <a:endParaRPr/>
          </a:p>
          <a:p>
            <a:pPr lvl="2"/>
            <a:r>
              <a:rPr lang="en-US" altLang="zh-CN"/>
              <a:t>Third level</a:t>
            </a:r>
            <a:endParaRPr/>
          </a:p>
          <a:p>
            <a:pPr lvl="3"/>
            <a:r>
              <a:rPr lang="en-US" altLang="zh-CN"/>
              <a:t>Fourth level</a:t>
            </a:r>
            <a:endParaRPr/>
          </a:p>
          <a:p>
            <a:pPr lvl="4"/>
            <a:r>
              <a:rPr lang="en-US" altLang="zh-CN"/>
              <a:t>Fifth level</a:t>
            </a:r>
            <a:endParaRPr lang="en-US" dirty="false"/>
          </a:p>
        </p:txBody>
      </p:sp>
      <p:sp>
        <p:nvSpPr>
          <p:cNvPr id="17" name="TextBox 9"/>
          <p:cNvSpPr txBox="true"/>
          <p:nvPr userDrawn="true"/>
        </p:nvSpPr>
        <p:spPr>
          <a:xfrm>
            <a:off x="200627" y="6196117"/>
            <a:ext cx="1346844" cy="307777"/>
          </a:xfrm>
          <a:prstGeom prst="rect">
            <a:avLst/>
          </a:prstGeom>
          <a:noFill/>
        </p:spPr>
        <p:txBody>
          <a:bodyPr wrap="none" rtlCol="false">
            <a:spAutoFit/>
          </a:bodyPr>
          <a:lstStyle/>
          <a:p>
            <a:pPr/>
            <a:r>
              <a:rPr lang="en-US" sz="1400" baseline="0" dirty="false" err="true">
                <a:solidFill>
                  <a:schemeClr val="bg1"/>
                </a:solidFill>
              </a:rPr>
              <a:t>AncoraSIR.com</a:t>
            </a:r>
            <a:endParaRPr lang="en-US" sz="1400" baseline="0" dirty="false">
              <a:solidFill>
                <a:schemeClr val="bg1"/>
              </a:solidFill>
            </a:endParaRPr>
          </a:p>
        </p:txBody>
      </p:sp>
      <p:pic>
        <p:nvPicPr>
          <p:cNvPr id="18" name="图片 10"/>
          <p:cNvPicPr>
            <a:picLocks noChangeAspect="true"/>
          </p:cNvPicPr>
          <p:nvPr userDrawn="true"/>
        </p:nvPicPr>
        <p:blipFill>
          <a:blip r:embed="rId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61" r:id="rId0"/>
  </p:sldLayoutIdLst>
  <p:hf hdr="false"/>
  <p:txStyles>
    <p:titleStyle>
      <a:lvl1pPr algn="ctr" defTabSz="914400" rtl="false" eaLnBrk="true" latinLnBrk="false" hangingPunct="true">
        <a:lnSpc>
          <a:spcPct val="90000"/>
        </a:lnSpc>
        <a:spcBef>
          <a:spcPct val="1"/>
        </a:spcBef>
        <a:buNone/>
        <a:defRPr sz="4400" kern="1200">
          <a:solidFill>
            <a:schemeClr val="bg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0" Type="http://schemas.openxmlformats.org/officeDocument/2006/relationships/slideLayout" Target="../slideLayouts/slideLayout1.xml" /></Relationships>
</file>

<file path=ppt/slides/_rels/slide10.xml.rels><?xml version="1.0" encoding="UTF-8" standalone="yes"?><Relationships xmlns="http://schemas.openxmlformats.org/package/2006/relationships"><Relationship Id="rId5" Type="http://schemas.openxmlformats.org/officeDocument/2006/relationships/image" Target="media/image10.png" /><Relationship Id="rId4" Type="http://schemas.openxmlformats.org/officeDocument/2006/relationships/image" Target="media/image8.png" /><Relationship Id="rId0" Type="http://schemas.openxmlformats.org/officeDocument/2006/relationships/slideLayout" Target="../slideLayouts/slideLayout2.xml" /><Relationship Id="rId2" Type="http://schemas.openxmlformats.org/officeDocument/2006/relationships/image" Target="media/image6.png" /><Relationship Id="rId1" Type="http://schemas.openxmlformats.org/officeDocument/2006/relationships/image" Target="media/image5.png" /><Relationship Id="rId3" Type="http://schemas.openxmlformats.org/officeDocument/2006/relationships/image" Target="media/image7.png" /></Relationships>
</file>

<file path=ppt/slides/_rels/slide11.xml.rels><?xml version="1.0" encoding="UTF-8" standalone="yes"?><Relationships xmlns="http://schemas.openxmlformats.org/package/2006/relationships"><Relationship Id="rId1" Type="http://schemas.openxmlformats.org/officeDocument/2006/relationships/image" Target="media/image11.png" /><Relationship Id="rId3" Type="http://schemas.openxmlformats.org/officeDocument/2006/relationships/image" Target="media/image13.png" /><Relationship Id="rId2" Type="http://schemas.openxmlformats.org/officeDocument/2006/relationships/image" Target="media/image12.png" /><Relationship Id="rId0" Type="http://schemas.openxmlformats.org/officeDocument/2006/relationships/slideLayout" Target="../slideLayouts/slideLayout12.xml" /></Relationships>
</file>

<file path=ppt/slides/_rels/slide12.xml.rels><?xml version="1.0" encoding="UTF-8" standalone="yes"?><Relationships xmlns="http://schemas.openxmlformats.org/package/2006/relationships"><Relationship Id="rId0" Type="http://schemas.openxmlformats.org/officeDocument/2006/relationships/slideLayout" Target="../slideLayouts/slideLayout12.xml" /></Relationships>
</file>

<file path=ppt/slides/_rels/slide13.xml.rels><?xml version="1.0" encoding="UTF-8" standalone="yes"?><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image" Target="media/image5.png" /><Relationship Id="rId0" Type="http://schemas.openxmlformats.org/officeDocument/2006/relationships/slideLayout" Target="../slideLayouts/slideLayout2.xml" /></Relationships>
</file>

<file path=ppt/slides/_rels/slide14.xml.rels><?xml version="1.0" encoding="UTF-8" standalone="yes"?><Relationships xmlns="http://schemas.openxmlformats.org/package/2006/relationships"><Relationship Id="rId1" Type="http://schemas.openxmlformats.org/officeDocument/2006/relationships/image" Target="media/image14.png" /><Relationship Id="rId0" Type="http://schemas.openxmlformats.org/officeDocument/2006/relationships/slideLayout" Target="../slideLayouts/slideLayout2.xml" /></Relationships>
</file>

<file path=ppt/slides/_rels/slide15.xml.rels><?xml version="1.0" encoding="UTF-8" standalone="yes"?><Relationships xmlns="http://schemas.openxmlformats.org/package/2006/relationships"><Relationship Id="rId3" Type="http://schemas.openxmlformats.org/officeDocument/2006/relationships/image" Target="media/image17.png" /><Relationship Id="rId1" Type="http://schemas.openxmlformats.org/officeDocument/2006/relationships/image" Target="media/image15.png" /><Relationship Id="rId2" Type="http://schemas.openxmlformats.org/officeDocument/2006/relationships/image" Target="media/image16.png" /><Relationship Id="rId0" Type="http://schemas.openxmlformats.org/officeDocument/2006/relationships/slideLayout" Target="../slideLayouts/slideLayout2.xml" /></Relationships>
</file>

<file path=ppt/slides/_rels/slide16.xml.rels><?xml version="1.0" encoding="UTF-8" standalone="yes"?><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image" Target="media/image15.png" /><Relationship Id="rId0" Type="http://schemas.openxmlformats.org/officeDocument/2006/relationships/slideLayout" Target="../slideLayouts/slideLayout2.xml" /></Relationships>
</file>

<file path=ppt/slides/_rels/slide17.xml.rels><?xml version="1.0" encoding="UTF-8" standalone="yes"?><Relationships xmlns="http://schemas.openxmlformats.org/package/2006/relationships"><Relationship Id="rId2" Type="http://schemas.openxmlformats.org/officeDocument/2006/relationships/image" Target="media/image21.png" /><Relationship Id="rId1" Type="http://schemas.openxmlformats.org/officeDocument/2006/relationships/image" Target="media/image20.png" /><Relationship Id="rId0" Type="http://schemas.openxmlformats.org/officeDocument/2006/relationships/slideLayout" Target="../slideLayouts/slideLayout2.xml" /></Relationships>
</file>

<file path=ppt/slides/_rels/slide18.xml.rels><?xml version="1.0" encoding="UTF-8" standalone="yes"?><Relationships xmlns="http://schemas.openxmlformats.org/package/2006/relationships"><Relationship Id="rId1" Type="http://schemas.openxmlformats.org/officeDocument/2006/relationships/image" Target="media/image22.png" /><Relationship Id="rId0" Type="http://schemas.openxmlformats.org/officeDocument/2006/relationships/slideLayout" Target="../slideLayouts/slideLayout2.xml" /></Relationships>
</file>

<file path=ppt/slides/_rels/slide19.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20.xml.rels><?xml version="1.0" encoding="UTF-8" standalone="yes"?><Relationships xmlns="http://schemas.openxmlformats.org/package/2006/relationships"><Relationship Id="rId0" Type="http://schemas.openxmlformats.org/officeDocument/2006/relationships/slideLayout" Target="../slideLayouts/slideLayout1.xml" /></Relationships>
</file>

<file path=ppt/slides/_rels/slide3.xml.rels><?xml version="1.0" encoding="UTF-8" standalone="yes"?><Relationships xmlns="http://schemas.openxmlformats.org/package/2006/relationships"><Relationship Id="rId1" Type="http://schemas.openxmlformats.org/officeDocument/2006/relationships/image" Target="media/image23.png" /><Relationship Id="rId0" Type="http://schemas.openxmlformats.org/officeDocument/2006/relationships/slideLayout" Target="../slideLayouts/slideLayout2.xml" /></Relationships>
</file>

<file path=ppt/slides/_rels/slide4.xml.rels><?xml version="1.0" encoding="UTF-8" standalone="yes"?><Relationships xmlns="http://schemas.openxmlformats.org/package/2006/relationships"><Relationship Id="rId1" Type="http://schemas.openxmlformats.org/officeDocument/2006/relationships/image" Target="media/image24.png" /><Relationship Id="rId2" Type="http://schemas.openxmlformats.org/officeDocument/2006/relationships/image" Target="media/image25.png" /><Relationship Id="rId0" Type="http://schemas.openxmlformats.org/officeDocument/2006/relationships/slideLayout" Target="../slideLayouts/slideLayout2.xml" /></Relationships>
</file>

<file path=ppt/slides/_rels/slide5.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6.xml.rels><?xml version="1.0" encoding="UTF-8" standalone="yes"?><Relationships xmlns="http://schemas.openxmlformats.org/package/2006/relationships"><Relationship Id="rId3" Type="http://schemas.openxmlformats.org/officeDocument/2006/relationships/image" Target="media/image28.png" /><Relationship Id="rId1" Type="http://schemas.openxmlformats.org/officeDocument/2006/relationships/image" Target="media/image26.png" /><Relationship Id="rId2" Type="http://schemas.openxmlformats.org/officeDocument/2006/relationships/image" Target="media/image27.png" /><Relationship Id="rId0" Type="http://schemas.openxmlformats.org/officeDocument/2006/relationships/slideLayout" Target="../slideLayouts/slideLayout2.xml" /></Relationships>
</file>

<file path=ppt/slides/_rels/slide7.xml.rels><?xml version="1.0" encoding="UTF-8" standalone="yes"?><Relationships xmlns="http://schemas.openxmlformats.org/package/2006/relationships"><Relationship Id="rId1" Type="http://schemas.openxmlformats.org/officeDocument/2006/relationships/image" Target="media/image29.png" /><Relationship Id="rId0" Type="http://schemas.openxmlformats.org/officeDocument/2006/relationships/slideLayout" Target="../slideLayouts/slideLayout2.xml" /></Relationships>
</file>

<file path=ppt/slides/_rels/slide8.xml.rels><?xml version="1.0" encoding="UTF-8" standalone="yes"?><Relationships xmlns="http://schemas.openxmlformats.org/package/2006/relationships"><Relationship Id="rId0" Type="http://schemas.openxmlformats.org/officeDocument/2006/relationships/slideLayout" Target="../slideLayouts/slideLayout2.xml" /><Relationship Id="rId4" Type="http://schemas.openxmlformats.org/officeDocument/2006/relationships/image" Target="media/image8.png" /><Relationship Id="rId2" Type="http://schemas.openxmlformats.org/officeDocument/2006/relationships/image" Target="media/image6.png" /><Relationship Id="rId1" Type="http://schemas.openxmlformats.org/officeDocument/2006/relationships/image" Target="media/image5.png" /><Relationship Id="rId3" Type="http://schemas.openxmlformats.org/officeDocument/2006/relationships/image" Target="media/image7.png" /></Relationships>
</file>

<file path=ppt/slides/_rels/slide9.xml.rels><?xml version="1.0" encoding="UTF-8" standalone="yes"?><Relationships xmlns="http://schemas.openxmlformats.org/package/2006/relationships"><Relationship Id="rId5" Type="http://schemas.openxmlformats.org/officeDocument/2006/relationships/image" Target="media/image9.png" /><Relationship Id="rId0" Type="http://schemas.openxmlformats.org/officeDocument/2006/relationships/slideLayout" Target="../slideLayouts/slideLayout2.xml" /><Relationship Id="rId3" Type="http://schemas.openxmlformats.org/officeDocument/2006/relationships/image" Target="media/image7.png" /><Relationship Id="rId4" Type="http://schemas.openxmlformats.org/officeDocument/2006/relationships/image" Target="media/image8.png" /><Relationship Id="rId1" Type="http://schemas.openxmlformats.org/officeDocument/2006/relationships/image" Target="media/image5.png" /><Relationship Id="rId2" Type="http://schemas.openxmlformats.org/officeDocument/2006/relationships/image" Target="media/image6.png" /></Relationships>
</file>

<file path=ppt/slides/slide1.xml><?xml version="1.0" encoding="utf-8"?>
<p:sld xmlns:a="http://schemas.openxmlformats.org/drawingml/2006/main" xmlns:p="http://schemas.openxmlformats.org/presentationml/2006/main">
  <p:cSld>
    <p:spTree>
      <p:nvGrpSpPr>
        <p:cNvPr id="91" name=""/>
        <p:cNvGrpSpPr/>
        <p:nvPr/>
      </p:nvGrpSpPr>
      <p:grpSpPr>
        <a:xfrm>
          <a:off x="0" y="0"/>
          <a:ext cx="0" cy="0"/>
          <a:chOff x="0" y="0"/>
          <a:chExt cx="0" cy="0"/>
        </a:xfrm>
      </p:grpSpPr>
      <p:sp>
        <p:nvSpPr>
          <p:cNvPr id="92" name="Title 1"/>
          <p:cNvSpPr>
            <a:spLocks noGrp="true"/>
          </p:cNvSpPr>
          <p:nvPr>
            <p:ph type="ctrTitle"/>
          </p:nvPr>
        </p:nvSpPr>
        <p:spPr>
          <a:xfrm rot="0" flipH="false" flipV="false">
            <a:off x="419646" y="611321"/>
            <a:ext cx="11097186" cy="2898639"/>
          </a:xfrm>
        </p:spPr>
        <p:txBody>
          <a:bodyPr>
            <a:normAutofit fontScale="100000"/>
          </a:bodyPr>
          <a:lstStyle/>
          <a:p>
            <a:pPr>
              <a:buNone/>
            </a:pPr>
            <a:endParaRPr/>
          </a:p>
          <a:p>
            <a:pPr>
              <a:buNone/>
            </a:pPr>
            <a:r>
              <a:rPr lang="en-US" sz="4800" b="true">
                <a:solidFill>
                  <a:srgbClr val="0D0D0D">
                    <a:alpha val="100000"/>
                  </a:srgbClr>
                </a:solidFill>
                <a:highlight>
                  <a:srgbClr val="FFFFFF">
                    <a:alpha val="100000"/>
                  </a:srgbClr>
                </a:highlight>
                <a:latin typeface="Söhne"/>
                <a:ea typeface="Söhne"/>
              </a:rPr>
              <a:t>CasaBot</a:t>
            </a:r>
            <a:endParaRPr/>
          </a:p>
          <a:p>
            <a:pPr>
              <a:buNone/>
            </a:pPr>
            <a:r>
              <a:rPr lang="en-US" sz="4800" b="true">
                <a:solidFill>
                  <a:srgbClr val="0D0D0D">
                    <a:alpha val="100000"/>
                  </a:srgbClr>
                </a:solidFill>
                <a:highlight>
                  <a:srgbClr val="FFFFFF">
                    <a:alpha val="100000"/>
                  </a:srgbClr>
                </a:highlight>
                <a:latin typeface="Söhne"/>
                <a:ea typeface="Söhne"/>
              </a:rPr>
              <a:t>Home Assistance: The Fusion of AI and Robotics for Daily Tasks</a:t>
            </a:r>
            <a:endParaRPr/>
          </a:p>
        </p:txBody>
      </p:sp>
      <p:sp>
        <p:nvSpPr>
          <p:cNvPr id="93" name="Subtitle 2"/>
          <p:cNvSpPr>
            <a:spLocks noGrp="true"/>
          </p:cNvSpPr>
          <p:nvPr>
            <p:ph type="subTitle" idx="1"/>
          </p:nvPr>
        </p:nvSpPr>
        <p:spPr>
          <a:xfrm>
            <a:off x="894202" y="3602037"/>
            <a:ext cx="10403597" cy="1958503"/>
          </a:xfrm>
        </p:spPr>
        <p:txBody>
          <a:bodyPr>
            <a:normAutofit fontScale="62500"/>
          </a:bodyPr>
          <a:lstStyle/>
          <a:p>
            <a:pPr>
              <a:buFont typeface="Arial" panose="020B0604020202020204" pitchFamily="34" charset="0"/>
              <a:buNone/>
            </a:pPr>
            <a:r>
              <a:rPr lang="en-US"/>
              <a:t>Daniel Tan Sioa Hen: 12111127 | Ng Wooi Cheng: 12111128</a:t>
            </a:r>
            <a:endParaRPr/>
          </a:p>
          <a:p>
            <a:pPr>
              <a:buFont typeface="Arial" panose="020B0604020202020204" pitchFamily="34" charset="0"/>
              <a:buNone/>
            </a:pPr>
            <a:r>
              <a:rPr lang="zh-CN"/>
              <a:t>汪俊扬</a:t>
            </a:r>
            <a:r>
              <a:rPr lang="en-US"/>
              <a:t>: 12111028 | </a:t>
            </a:r>
            <a:r>
              <a:rPr lang="zh-CN"/>
              <a:t>周靖东</a:t>
            </a:r>
            <a:r>
              <a:rPr lang="en-US"/>
              <a:t>: 12111026</a:t>
            </a:r>
            <a:endParaRPr/>
          </a:p>
          <a:p>
            <a:pPr>
              <a:buFont typeface="Arial" panose="020B0604020202020204" pitchFamily="34" charset="0"/>
              <a:buNone/>
            </a:pPr>
            <a:r>
              <a:rPr lang="zh-CN"/>
              <a:t>毛新科</a:t>
            </a:r>
            <a:r>
              <a:rPr lang="en-US"/>
              <a:t>:</a:t>
            </a:r>
            <a:r>
              <a:rPr lang="en-US"/>
              <a:t>11910412 | </a:t>
            </a:r>
            <a:r>
              <a:rPr lang="zh-CN"/>
              <a:t>邓皓文</a:t>
            </a:r>
            <a:r>
              <a:rPr lang="en-US"/>
              <a:t>: </a:t>
            </a:r>
            <a:r>
              <a:rPr lang="en-US"/>
              <a:t>12110510 | </a:t>
            </a:r>
            <a:r>
              <a:rPr lang="zh-CN"/>
              <a:t>季亦冰</a:t>
            </a:r>
            <a:r>
              <a:rPr lang="en-US"/>
              <a:t>12110501</a:t>
            </a:r>
            <a:r>
              <a:rPr lang="en-US"/>
              <a:t>       </a:t>
            </a:r>
            <a:endParaRPr/>
          </a:p>
          <a:p>
            <a:pPr>
              <a:buFont typeface="Arial" panose="020B0604020202020204" pitchFamily="34" charset="0"/>
              <a:buNone/>
            </a:pPr>
            <a:endParaRPr lang="zh-CN"/>
          </a:p>
          <a:p>
            <a:pPr>
              <a:buFont typeface="Arial" panose="020B0604020202020204" pitchFamily="34" charset="0"/>
              <a:buNone/>
            </a:pPr>
            <a:r>
              <a:rPr lang="en-US"/>
              <a:t>Group 4</a:t>
            </a:r>
            <a:endParaRPr/>
          </a:p>
          <a:p>
            <a:pPr>
              <a:buFont typeface="Arial" panose="020B0604020202020204" pitchFamily="34" charset="0"/>
              <a:buNone/>
            </a:pPr>
            <a:r>
              <a:rPr lang="en-US"/>
              <a:t>2024.3.24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
        <p:nvSpPr>
          <p:cNvPr id="13" name="Title 1"/>
          <p:cNvSpPr>
            <a:spLocks noGrp="true"/>
          </p:cNvSpPr>
          <p:nvPr>
            <p:ph type="title"/>
          </p:nvPr>
        </p:nvSpPr>
        <p:spPr/>
        <p:txBody>
          <a:bodyPr>
            <a:normAutofit/>
          </a:bodyPr>
          <a:lstStyle/>
          <a:p>
            <a:pPr/>
            <a:r>
              <a:rPr lang="en-US" dirty="false"/>
              <a:t>What method or algorithm are you proposing? </a:t>
            </a:r>
            <a:endParaRPr/>
          </a:p>
        </p:txBody>
      </p:sp>
      <p:sp>
        <p:nvSpPr>
          <p:cNvPr id="14" name="Date Placeholder 4"/>
          <p:cNvSpPr>
            <a:spLocks noGrp="true"/>
          </p:cNvSpPr>
          <p:nvPr>
            <p:ph type="dt" sz="half" idx="2"/>
          </p:nvPr>
        </p:nvSpPr>
        <p:spPr/>
        <p:txBody>
          <a:bodyPr/>
          <a:lstStyle/>
          <a:p>
            <a:pPr/>
            <a:r>
              <a:rPr lang="en-US"/>
              <a:t>Presenter Name &amp; Date of Presentation</a:t>
            </a:r>
            <a:endParaRPr lang="en-US" dirty="false"/>
          </a:p>
        </p:txBody>
      </p:sp>
      <p:sp>
        <p:nvSpPr>
          <p:cNvPr id="15" name="Footer Placeholder 5"/>
          <p:cNvSpPr>
            <a:spLocks noGrp="true"/>
          </p:cNvSpPr>
          <p:nvPr>
            <p:ph type="ftr" sz="quarter" idx="3"/>
          </p:nvPr>
        </p:nvSpPr>
        <p:spPr/>
        <p:txBody>
          <a:bodyPr/>
          <a:lstStyle/>
          <a:p>
            <a:pPr/>
            <a:r>
              <a:rPr lang="en-US" dirty="false"/>
              <a:t>Title of Your Presentation</a:t>
            </a:r>
            <a:endParaRPr/>
          </a:p>
        </p:txBody>
      </p:sp>
      <p:sp>
        <p:nvSpPr>
          <p:cNvPr id="16" name="Slide Number Placeholder 6"/>
          <p:cNvSpPr>
            <a:spLocks noGrp="true"/>
          </p:cNvSpPr>
          <p:nvPr>
            <p:ph type="sldNum" sz="quarter" idx="4"/>
          </p:nvPr>
        </p:nvSpPr>
        <p:spPr/>
        <p:txBody>
          <a:bodyPr/>
          <a:lstStyle/>
          <a:p>
            <a:pPr/>
            <a:fld id="{753A1DE0-CF65-344E-A1C3-3B403388D3F5}" type="slidenum">
              <a:rPr/>
              <a:t>6</a:t>
            </a:fld>
            <a:endParaRPr lang="en-US" dirty="false"/>
          </a:p>
        </p:txBody>
      </p:sp>
      <p:pic>
        <p:nvPicPr>
          <p:cNvPr id="17" name=""/>
          <p:cNvPicPr>
            <a:picLocks noChangeAspect="true"/>
          </p:cNvPicPr>
          <p:nvPr/>
        </p:nvPicPr>
        <p:blipFill>
          <a:blip r:embed="rId1"/>
          <a:stretch>
            <a:fillRect/>
          </a:stretch>
        </p:blipFill>
        <p:spPr>
          <a:xfrm rot="0" flipH="false" flipV="false">
            <a:off x="831300" y="2934963"/>
            <a:ext cx="4791075" cy="2352675"/>
          </a:xfrm>
          <a:prstGeom prst="rect"/>
        </p:spPr>
      </p:pic>
      <p:pic>
        <p:nvPicPr>
          <p:cNvPr id="18" name=""/>
          <p:cNvPicPr>
            <a:picLocks noChangeAspect="true"/>
          </p:cNvPicPr>
          <p:nvPr/>
        </p:nvPicPr>
        <p:blipFill>
          <a:blip r:embed="rId2"/>
          <a:stretch>
            <a:fillRect/>
          </a:stretch>
        </p:blipFill>
        <p:spPr>
          <a:xfrm rot="0" flipH="false" flipV="false">
            <a:off x="778815" y="1934207"/>
            <a:ext cx="5353050" cy="1100137"/>
          </a:xfrm>
          <a:prstGeom prst="rect"/>
        </p:spPr>
      </p:pic>
      <p:pic>
        <p:nvPicPr>
          <p:cNvPr id="19" name=""/>
          <p:cNvPicPr>
            <a:picLocks noChangeAspect="true"/>
          </p:cNvPicPr>
          <p:nvPr/>
        </p:nvPicPr>
        <p:blipFill>
          <a:blip r:embed="rId3"/>
          <a:stretch>
            <a:fillRect/>
          </a:stretch>
        </p:blipFill>
        <p:spPr>
          <a:xfrm rot="0" flipH="false" flipV="false">
            <a:off x="6547028" y="2770657"/>
            <a:ext cx="5291137" cy="2681287"/>
          </a:xfrm>
          <a:prstGeom prst="rect"/>
        </p:spPr>
      </p:pic>
      <p:sp>
        <p:nvSpPr>
          <p:cNvPr id="20" name=""/>
          <p:cNvSpPr txBox="true"/>
          <p:nvPr/>
        </p:nvSpPr>
        <p:spPr>
          <a:xfrm rot="0" flipH="false" flipV="false">
            <a:off x="878633" y="5368342"/>
            <a:ext cx="4743742" cy="368300"/>
          </a:xfrm>
          <a:solidFill>
            <a:schemeClr val="tx1">
              <a:alpha val="100000"/>
            </a:schemeClr>
          </a:solidFill>
        </p:spPr>
        <p:txBody>
          <a:bodyPr>
            <a:spAutoFit/>
          </a:bodyPr>
          <a:p>
            <a:pPr/>
            <a:r>
              <a:rPr lang="en-US">
                <a:solidFill>
                  <a:schemeClr val="bg1">
                    <a:alpha val="100000"/>
                  </a:schemeClr>
                </a:solidFill>
              </a:rPr>
              <a:t>https://github.com/play-with-chatgpt/wpr_chatgpt</a:t>
            </a:r>
            <a:endParaRPr/>
          </a:p>
        </p:txBody>
      </p:sp>
      <p:pic>
        <p:nvPicPr>
          <p:cNvPr id="21" name=""/>
          <p:cNvPicPr>
            <a:picLocks noChangeAspect="true"/>
          </p:cNvPicPr>
          <p:nvPr/>
        </p:nvPicPr>
        <p:blipFill>
          <a:blip r:embed="rId4"/>
          <a:stretch>
            <a:fillRect/>
          </a:stretch>
        </p:blipFill>
        <p:spPr>
          <a:xfrm>
            <a:off x="0" y="0"/>
            <a:ext cx="12192000" cy="6858000"/>
          </a:xfrm>
          <a:prstGeom prst="rect"/>
        </p:spPr>
      </p:pic>
      <p:pic>
        <p:nvPicPr>
          <p:cNvPr id="22" name=""/>
          <p:cNvPicPr>
            <a:picLocks noChangeAspect="true"/>
          </p:cNvPicPr>
          <p:nvPr/>
        </p:nvPicPr>
        <p:blipFill>
          <a:blip r:embed="rId5"/>
          <a:stretch>
            <a:fillRect/>
          </a:stretch>
        </p:blipFill>
        <p:spPr>
          <a:xfrm>
            <a:off x="0" y="0"/>
            <a:ext cx="12192000" cy="6858000"/>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24" name="Title 1"/>
          <p:cNvSpPr>
            <a:spLocks noGrp="true"/>
          </p:cNvSpPr>
          <p:nvPr>
            <p:ph type="title"/>
          </p:nvPr>
        </p:nvSpPr>
        <p:spPr/>
        <p:txBody>
          <a:bodyPr>
            <a:normAutofit/>
          </a:bodyPr>
          <a:lstStyle/>
          <a:p>
            <a:pPr/>
            <a:r>
              <a:rPr lang="en-US" dirty="false"/>
              <a:t>What method or algorithm are you proposing? </a:t>
            </a:r>
            <a:endParaRPr/>
          </a:p>
        </p:txBody>
      </p:sp>
      <p:sp>
        <p:nvSpPr>
          <p:cNvPr id="25" name="Content Placeholder 2"/>
          <p:cNvSpPr>
            <a:spLocks noGrp="true"/>
          </p:cNvSpPr>
          <p:nvPr>
            <p:ph idx="1"/>
          </p:nvPr>
        </p:nvSpPr>
        <p:spPr>
          <a:xfrm>
            <a:off x="200628" y="1002323"/>
            <a:ext cx="6567790" cy="5428374"/>
          </a:xfrm>
        </p:spPr>
        <p:txBody>
          <a:bodyPr>
            <a:normAutofit lnSpcReduction="10000"/>
          </a:bodyPr>
          <a:lstStyle/>
          <a:p>
            <a:pPr marL="0" indent="0">
              <a:buNone/>
            </a:pPr>
            <a:r>
              <a:rPr lang="en-US" b="true" dirty="false"/>
              <a:t>Object Pose Detection and Grasping</a:t>
            </a:r>
            <a:r>
              <a:rPr lang="zh-CN" altLang="en-US" b="true" dirty="false"/>
              <a:t>：</a:t>
            </a:r>
            <a:endParaRPr lang="en-US" altLang="zh-CN" b="true" dirty="false"/>
          </a:p>
          <a:p>
            <a:pPr/>
            <a:r>
              <a:rPr lang="en-US" sz="2000" dirty="false"/>
              <a:t>Deep Object Pose Estimation</a:t>
            </a:r>
            <a:endParaRPr/>
          </a:p>
          <a:p>
            <a:pPr marL="0" indent="0">
              <a:buNone/>
            </a:pPr>
            <a:r>
              <a:rPr lang="en-US" sz="1800" dirty="false"/>
              <a:t>B</a:t>
            </a:r>
            <a:r>
              <a:rPr lang="en-US" altLang="zh-CN" sz="1800" dirty="false"/>
              <a:t>ased on synthetic data, using a combination of domain randomized and photorealistic synthetic data to train a deep neural network for 6-DoF pose estimation of known objects from a single RGB image. </a:t>
            </a:r>
            <a:endParaRPr lang="en-US" sz="1800" dirty="false"/>
          </a:p>
          <a:p>
            <a:pPr/>
            <a:r>
              <a:rPr lang="en-US" sz="2000" dirty="false"/>
              <a:t>6-DoF </a:t>
            </a:r>
            <a:r>
              <a:rPr lang="en-US" sz="2000" dirty="false" err="true"/>
              <a:t>GraspNet</a:t>
            </a:r>
            <a:endParaRPr lang="en-US" sz="2000" dirty="false"/>
          </a:p>
          <a:p>
            <a:pPr marL="0" indent="0">
              <a:buNone/>
            </a:pPr>
            <a:r>
              <a:rPr lang="en-US" sz="1800" dirty="false"/>
              <a:t>Employing a method based on variational autoencoders to generate grasp poses. This approach sampling a set of grasp poses using variational autoencoders and utilizes a grasp evaluation model to assess and refine these sampled grasps, based on 3D point clouds observed by depth cameras. </a:t>
            </a:r>
            <a:endParaRPr/>
          </a:p>
          <a:p>
            <a:pPr/>
            <a:r>
              <a:rPr lang="en-US" sz="2000" dirty="false"/>
              <a:t>Volumetric Grasping Network</a:t>
            </a:r>
            <a:endParaRPr/>
          </a:p>
          <a:p>
            <a:pPr marL="0" indent="0">
              <a:buNone/>
            </a:pPr>
            <a:r>
              <a:rPr lang="en-US" sz="1800" dirty="false"/>
              <a:t>Designing and training a 3D CNN to predicts 6 DOF grasps from 3D scene information. The network takes a Truncated Signed Distance Function (TSDF) representation of the scene as input and outputs a volume of the same spatial resolution. Each cell within this volume contains the predicted quality, orientation, and width of a grasp executed at the center of the voxel.</a:t>
            </a:r>
            <a:endParaRPr/>
          </a:p>
        </p:txBody>
      </p:sp>
      <p:sp>
        <p:nvSpPr>
          <p:cNvPr id="26" name="Date Placeholder 4"/>
          <p:cNvSpPr>
            <a:spLocks noGrp="true"/>
          </p:cNvSpPr>
          <p:nvPr>
            <p:ph type="dt" sz="half" idx="2"/>
          </p:nvPr>
        </p:nvSpPr>
        <p:spPr/>
        <p:txBody>
          <a:bodyPr/>
          <a:lstStyle/>
          <a:p>
            <a:pPr/>
            <a:r>
              <a:rPr lang="en-US"/>
              <a:t>Presenter Name &amp; Date of Presentation</a:t>
            </a:r>
            <a:endParaRPr lang="en-US" dirty="false"/>
          </a:p>
        </p:txBody>
      </p:sp>
      <p:sp>
        <p:nvSpPr>
          <p:cNvPr id="27" name="Footer Placeholder 5"/>
          <p:cNvSpPr>
            <a:spLocks noGrp="true"/>
          </p:cNvSpPr>
          <p:nvPr>
            <p:ph type="ftr" sz="quarter" idx="3"/>
          </p:nvPr>
        </p:nvSpPr>
        <p:spPr/>
        <p:txBody>
          <a:bodyPr/>
          <a:lstStyle/>
          <a:p>
            <a:pPr/>
            <a:r>
              <a:rPr lang="en-US" dirty="false"/>
              <a:t>Title of Your Presentation</a:t>
            </a:r>
            <a:endParaRPr/>
          </a:p>
        </p:txBody>
      </p:sp>
      <p:sp>
        <p:nvSpPr>
          <p:cNvPr id="28" name="Slide Number Placeholder 6"/>
          <p:cNvSpPr>
            <a:spLocks noGrp="true"/>
          </p:cNvSpPr>
          <p:nvPr>
            <p:ph type="sldNum" sz="quarter" idx="4"/>
          </p:nvPr>
        </p:nvSpPr>
        <p:spPr/>
        <p:txBody>
          <a:bodyPr/>
          <a:lstStyle/>
          <a:p>
            <a:pPr/>
            <a:fld id="{753A1DE0-CF65-344E-A1C3-3B403388D3F5}" type="slidenum">
              <a:rPr/>
              <a:t>1</a:t>
            </a:fld>
            <a:endParaRPr lang="en-US" dirty="false"/>
          </a:p>
        </p:txBody>
      </p:sp>
      <p:pic>
        <p:nvPicPr>
          <p:cNvPr id="29" name="图片 8"/>
          <p:cNvPicPr>
            <a:picLocks noChangeAspect="true"/>
          </p:cNvPicPr>
          <p:nvPr/>
        </p:nvPicPr>
        <p:blipFill>
          <a:blip r:embed="rId1"/>
          <a:stretch>
            <a:fillRect/>
          </a:stretch>
        </p:blipFill>
        <p:spPr>
          <a:xfrm>
            <a:off x="6841846" y="1002323"/>
            <a:ext cx="5045354" cy="1387313"/>
          </a:xfrm>
          <a:prstGeom prst="rect">
            <a:avLst/>
          </a:prstGeom>
        </p:spPr>
      </p:pic>
      <p:pic>
        <p:nvPicPr>
          <p:cNvPr id="30" name="图片 10"/>
          <p:cNvPicPr>
            <a:picLocks noChangeAspect="true"/>
          </p:cNvPicPr>
          <p:nvPr/>
        </p:nvPicPr>
        <p:blipFill>
          <a:blip r:embed="rId2"/>
          <a:stretch>
            <a:fillRect/>
          </a:stretch>
        </p:blipFill>
        <p:spPr>
          <a:xfrm>
            <a:off x="6841846" y="2298415"/>
            <a:ext cx="5045354" cy="1352740"/>
          </a:xfrm>
          <a:prstGeom prst="rect">
            <a:avLst/>
          </a:prstGeom>
        </p:spPr>
      </p:pic>
      <p:pic>
        <p:nvPicPr>
          <p:cNvPr id="31" name="图片 12"/>
          <p:cNvPicPr>
            <a:picLocks noChangeAspect="true"/>
          </p:cNvPicPr>
          <p:nvPr/>
        </p:nvPicPr>
        <p:blipFill>
          <a:blip r:embed="rId3"/>
          <a:stretch>
            <a:fillRect/>
          </a:stretch>
        </p:blipFill>
        <p:spPr>
          <a:xfrm>
            <a:off x="6841846" y="3685729"/>
            <a:ext cx="5045354" cy="1720558"/>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p:cSld>
    <p:spTree>
      <p:nvGrpSpPr>
        <p:cNvPr id="32" name=""/>
        <p:cNvGrpSpPr/>
        <p:nvPr/>
      </p:nvGrpSpPr>
      <p:grpSpPr>
        <a:xfrm>
          <a:off x="0" y="0"/>
          <a:ext cx="0" cy="0"/>
          <a:chOff x="0" y="0"/>
          <a:chExt cx="0" cy="0"/>
        </a:xfrm>
      </p:grpSpPr>
      <p:sp>
        <p:nvSpPr>
          <p:cNvPr id="33" name="Title 1"/>
          <p:cNvSpPr>
            <a:spLocks noGrp="true"/>
          </p:cNvSpPr>
          <p:nvPr>
            <p:ph type="title"/>
          </p:nvPr>
        </p:nvSpPr>
        <p:spPr/>
        <p:txBody>
          <a:bodyPr>
            <a:normAutofit/>
          </a:bodyPr>
          <a:lstStyle/>
          <a:p>
            <a:pPr/>
            <a:r>
              <a:rPr lang="en-US" dirty="false"/>
              <a:t>What method or algorithm are you proposing? </a:t>
            </a:r>
            <a:endParaRPr/>
          </a:p>
        </p:txBody>
      </p:sp>
      <p:sp>
        <p:nvSpPr>
          <p:cNvPr id="34" name="Content Placeholder 2"/>
          <p:cNvSpPr>
            <a:spLocks noGrp="true"/>
          </p:cNvSpPr>
          <p:nvPr>
            <p:ph idx="1"/>
          </p:nvPr>
        </p:nvSpPr>
        <p:spPr>
          <a:xfrm>
            <a:off x="200627" y="1002323"/>
            <a:ext cx="11860743" cy="5428374"/>
          </a:xfrm>
        </p:spPr>
        <p:txBody>
          <a:bodyPr>
            <a:normAutofit/>
          </a:bodyPr>
          <a:lstStyle/>
          <a:p>
            <a:pPr marL="0" indent="0">
              <a:buNone/>
            </a:pPr>
            <a:r>
              <a:rPr lang="en-US" b="true" dirty="false"/>
              <a:t>Object Pose Detection and Grasping</a:t>
            </a:r>
            <a:r>
              <a:rPr lang="zh-CN" altLang="en-US" b="true" dirty="false"/>
              <a:t>：</a:t>
            </a:r>
            <a:endParaRPr lang="en-US" altLang="zh-CN" b="true" dirty="false"/>
          </a:p>
        </p:txBody>
      </p:sp>
      <p:sp>
        <p:nvSpPr>
          <p:cNvPr id="35" name="Date Placeholder 4"/>
          <p:cNvSpPr>
            <a:spLocks noGrp="true"/>
          </p:cNvSpPr>
          <p:nvPr>
            <p:ph type="dt" sz="half" idx="2"/>
          </p:nvPr>
        </p:nvSpPr>
        <p:spPr/>
        <p:txBody>
          <a:bodyPr/>
          <a:lstStyle/>
          <a:p>
            <a:pPr/>
            <a:r>
              <a:rPr lang="en-US"/>
              <a:t>Presenter Name &amp; Date of Presentation</a:t>
            </a:r>
            <a:endParaRPr lang="en-US" dirty="false"/>
          </a:p>
        </p:txBody>
      </p:sp>
      <p:sp>
        <p:nvSpPr>
          <p:cNvPr id="36" name="Footer Placeholder 5"/>
          <p:cNvSpPr>
            <a:spLocks noGrp="true"/>
          </p:cNvSpPr>
          <p:nvPr>
            <p:ph type="ftr" sz="quarter" idx="3"/>
          </p:nvPr>
        </p:nvSpPr>
        <p:spPr/>
        <p:txBody>
          <a:bodyPr/>
          <a:lstStyle/>
          <a:p>
            <a:pPr/>
            <a:r>
              <a:rPr lang="en-US" dirty="false"/>
              <a:t>Title of Your Presentation</a:t>
            </a:r>
            <a:endParaRPr/>
          </a:p>
        </p:txBody>
      </p:sp>
      <p:sp>
        <p:nvSpPr>
          <p:cNvPr id="37" name="Slide Number Placeholder 6"/>
          <p:cNvSpPr>
            <a:spLocks noGrp="true"/>
          </p:cNvSpPr>
          <p:nvPr>
            <p:ph type="sldNum" sz="quarter" idx="4"/>
          </p:nvPr>
        </p:nvSpPr>
        <p:spPr/>
        <p:txBody>
          <a:bodyPr/>
          <a:lstStyle/>
          <a:p>
            <a:pPr/>
            <a:fld id="{753A1DE0-CF65-344E-A1C3-3B403388D3F5}" type="slidenum">
              <a:rPr/>
              <a:t>2</a:t>
            </a:fld>
            <a:endParaRPr lang="en-US" dirty="false"/>
          </a:p>
        </p:txBody>
      </p:sp>
      <p:graphicFrame>
        <p:nvGraphicFramePr>
          <p:cNvPr id="38" name="表格 3"/>
          <p:cNvGraphicFramePr/>
          <p:nvPr/>
        </p:nvGraphicFramePr>
        <p:xfrm rot="0" flipH="false" flipV="false">
          <a:off x="395845" y="1485107"/>
          <a:ext cx="11029950" cy="4686300"/>
        </p:xfrm>
        <a:graphic>
          <a:graphicData uri="http://schemas.openxmlformats.org/drawingml/2006/table">
            <a:tbl>
              <a:tblPr firstRow="true" bandRow="true">
                <a:tableStyleId>{5C22544A-7EE6-4342-B048-85BDC9FD1C3A}</a:tableStyleId>
              </a:tblPr>
              <a:tblGrid>
                <a:gridCol w="3194518"/>
                <a:gridCol w="4165086"/>
                <a:gridCol w="3670161"/>
              </a:tblGrid>
              <a:tr h="781050">
                <a:tc>
                  <a:txBody>
                    <a:bodyPr/>
                    <a:lstStyle/>
                    <a:p>
                      <a:pPr/>
                      <a:endParaRPr lang="zh-CN" altLang="en-US" sz="1600" dirty="false"/>
                    </a:p>
                  </a:txBody>
                  <a:tcPr>
                    <a:lnL>
                      <a:noFill/>
                    </a:lnL>
                    <a:lnR>
                      <a:noFill/>
                    </a:lnR>
                    <a:lnT>
                      <a:noFill/>
                    </a:lnT>
                    <a:lnB>
                      <a:noFill/>
                    </a:lnB>
                  </a:tcPr>
                </a:tc>
                <a:tc>
                  <a:txBody>
                    <a:bodyPr/>
                    <a:lstStyle/>
                    <a:p>
                      <a:pPr algn="ctr"/>
                      <a:r>
                        <a:rPr lang="en-US" altLang="zh-CN" dirty="false"/>
                        <a:t>Pros</a:t>
                      </a:r>
                      <a:endParaRPr lang="zh-CN" altLang="en-US" dirty="false"/>
                    </a:p>
                  </a:txBody>
                  <a:tcPr>
                    <a:lnL>
                      <a:noFill/>
                    </a:lnL>
                  </a:tcPr>
                </a:tc>
                <a:tc>
                  <a:txBody>
                    <a:bodyPr/>
                    <a:lstStyle/>
                    <a:p>
                      <a:pPr algn="ctr"/>
                      <a:r>
                        <a:rPr lang="en-US" altLang="zh-CN" dirty="false"/>
                        <a:t>Cons</a:t>
                      </a:r>
                      <a:endParaRPr/>
                    </a:p>
                    <a:p>
                      <a:pPr/>
                      <a:endParaRPr lang="zh-CN" altLang="en-US" dirty="false"/>
                    </a:p>
                  </a:txBody>
                  <a:tcPr/>
                </a:tc>
              </a:tr>
              <a:tr h="1270000">
                <a:tc>
                  <a:txBody>
                    <a:bodyPr/>
                    <a:lstStyle/>
                    <a:p>
                      <a:pPr/>
                      <a:r>
                        <a:rPr lang="en-US" altLang="zh-CN" sz="1800" b="true" i="false" kern="1200" dirty="false">
                          <a:solidFill>
                            <a:schemeClr val="dk1"/>
                          </a:solidFill>
                          <a:effectLst/>
                          <a:latin typeface="+mn-lt"/>
                          <a:ea typeface="+mn-ea"/>
                          <a:cs typeface="+mn-cs"/>
                        </a:rPr>
                        <a:t>Deep Object Pose Estimation</a:t>
                      </a:r>
                      <a:endParaRPr/>
                    </a:p>
                    <a:p>
                      <a:pPr/>
                      <a:r>
                        <a:rPr lang="en-US" altLang="zh-CN" sz="1800" b="true" i="false" kern="1200" dirty="false">
                          <a:solidFill>
                            <a:schemeClr val="dk1"/>
                          </a:solidFill>
                          <a:effectLst/>
                          <a:latin typeface="+mn-lt"/>
                          <a:ea typeface="+mn-ea"/>
                          <a:cs typeface="+mn-cs"/>
                        </a:rPr>
                        <a:t>(DOPE)</a:t>
                      </a:r>
                      <a:endParaRPr lang="zh-CN" altLang="en-US" dirty="false"/>
                    </a:p>
                  </a:txBody>
                  <a:tcPr>
                    <a:lnT>
                      <a:noFill/>
                    </a:lnT>
                  </a:tcPr>
                </a:tc>
                <a:tc>
                  <a:txBody>
                    <a:bodyPr/>
                    <a:lstStyle/>
                    <a:p>
                      <a:pPr marL="285750" indent="-285750">
                        <a:buFont typeface="Arial" charset="0"/>
                        <a:buChar char="•"/>
                      </a:pPr>
                      <a:r>
                        <a:rPr lang="en-US"/>
                        <a:t>Simple input (RGB image)</a:t>
                      </a:r>
                      <a:endParaRPr/>
                    </a:p>
                    <a:p>
                      <a:pPr marL="285750" indent="-285750">
                        <a:buFont typeface="Arial" charset="0"/>
                        <a:buChar char="•"/>
                      </a:pPr>
                      <a:r>
                        <a:rPr lang="en-US"/>
                        <a:t>Accurate estimation of the 6D pose of objects</a:t>
                      </a:r>
                      <a:endParaRPr/>
                    </a:p>
                    <a:p>
                      <a:pPr marL="285750" indent="-285750">
                        <a:buFont typeface="Arial" charset="0"/>
                        <a:buChar char="•"/>
                      </a:pPr>
                      <a:r>
                        <a:rPr lang="en-US"/>
                        <a:t>Various </a:t>
                      </a:r>
                      <a:r>
                        <a:rPr lang="en-US"/>
                        <a:t>scenes</a:t>
                      </a:r>
                      <a:endParaRPr/>
                    </a:p>
                  </a:txBody>
                  <a:tcPr/>
                </a:tc>
                <a:tc>
                  <a:txBody>
                    <a:bodyPr/>
                    <a:lstStyle/>
                    <a:p>
                      <a:pPr marL="285750" indent="-285750">
                        <a:buFont typeface="Arial" charset="0"/>
                        <a:buChar char="•"/>
                      </a:pPr>
                      <a:r>
                        <a:rPr lang="en-US"/>
                        <a:t>Performance might degrade in cluttered or complex scenes</a:t>
                      </a:r>
                      <a:endParaRPr/>
                    </a:p>
                    <a:p>
                      <a:pPr marL="285750" indent="-285750">
                        <a:buFont typeface="Arial" charset="0"/>
                        <a:buChar char="•"/>
                      </a:pPr>
                      <a:r>
                        <a:rPr lang="en-US"/>
                        <a:t>May not directly provide grasp planning</a:t>
                      </a:r>
                      <a:endParaRPr/>
                    </a:p>
                  </a:txBody>
                  <a:tcPr/>
                </a:tc>
              </a:tr>
              <a:tr h="895350">
                <a:tc>
                  <a:txBody>
                    <a:bodyPr/>
                    <a:lstStyle/>
                    <a:p>
                      <a:pPr/>
                      <a:r>
                        <a:rPr lang="en-US" altLang="zh-CN" sz="1800" b="true" i="false" kern="1200" dirty="false">
                          <a:solidFill>
                            <a:schemeClr val="dk1"/>
                          </a:solidFill>
                          <a:effectLst/>
                          <a:latin typeface="+mn-lt"/>
                          <a:ea typeface="+mn-ea"/>
                          <a:cs typeface="+mn-cs"/>
                        </a:rPr>
                        <a:t>6-DoF </a:t>
                      </a:r>
                      <a:r>
                        <a:rPr lang="en-US" altLang="zh-CN" sz="1800" b="true" i="false" kern="1200" dirty="false" err="true">
                          <a:solidFill>
                            <a:schemeClr val="dk1"/>
                          </a:solidFill>
                          <a:effectLst/>
                          <a:latin typeface="+mn-lt"/>
                          <a:ea typeface="+mn-ea"/>
                          <a:cs typeface="+mn-cs"/>
                        </a:rPr>
                        <a:t>GraspNet</a:t>
                      </a:r>
                      <a:endParaRPr lang="zh-CN" altLang="en-US" dirty="false"/>
                    </a:p>
                  </a:txBody>
                  <a:tcPr/>
                </a:tc>
                <a:tc>
                  <a:txBody>
                    <a:bodyPr/>
                    <a:lstStyle/>
                    <a:p>
                      <a:pPr marL="285750" indent="-285750">
                        <a:buFont typeface="Arial" charset="0"/>
                        <a:buChar char="•"/>
                      </a:pPr>
                      <a:r>
                        <a:rPr lang="en-US"/>
                        <a:t>Providing precise 6-DoF grasp poses</a:t>
                      </a:r>
                      <a:endParaRPr/>
                    </a:p>
                    <a:p>
                      <a:pPr marL="285750" indent="-285750">
                        <a:buFont typeface="Arial" charset="0"/>
                        <a:buChar char="•"/>
                      </a:pPr>
                      <a:r>
                        <a:rPr lang="en-US"/>
                        <a:t>Utilizes synthetic data for training</a:t>
                      </a:r>
                      <a:endParaRPr/>
                    </a:p>
                    <a:p>
                      <a:pPr marL="285750" indent="-285750">
                        <a:buFont typeface="Arial" charset="0"/>
                        <a:buChar char="•"/>
                      </a:pPr>
                      <a:r>
                        <a:rPr lang="en-US"/>
                        <a:t>Can handle cluttered scenes and unknown objects</a:t>
                      </a:r>
                      <a:endParaRPr/>
                    </a:p>
                    <a:p>
                      <a:pPr marL="285750" indent="-285750">
                        <a:buFont typeface="Arial" charset="0"/>
                        <a:buChar char="•"/>
                      </a:pPr>
                      <a:r>
                        <a:rPr lang="en-US"/>
                        <a:t>Trained in simulation and can be directly applied in the real world </a:t>
                      </a:r>
                      <a:endParaRPr/>
                    </a:p>
                  </a:txBody>
                  <a:tcPr/>
                </a:tc>
                <a:tc>
                  <a:txBody>
                    <a:bodyPr/>
                    <a:lstStyle/>
                    <a:p>
                      <a:pPr marL="285750" indent="-285750">
                        <a:buFont typeface="Arial" charset="0"/>
                        <a:buChar char="•"/>
                      </a:pPr>
                      <a:r>
                        <a:rPr lang="en-US"/>
                        <a:t>No direct object pose estimation</a:t>
                      </a:r>
                      <a:endParaRPr/>
                    </a:p>
                    <a:p>
                      <a:pPr marL="285750" indent="-285750">
                        <a:buFont typeface="Arial" charset="0"/>
                        <a:buChar char="•"/>
                      </a:pPr>
                      <a:r>
                        <a:rPr lang="en-US"/>
                        <a:t>Noise sensitive</a:t>
                      </a:r>
                      <a:endParaRPr/>
                    </a:p>
                    <a:p>
                      <a:pPr marL="285750" indent="-285750">
                        <a:buFont typeface="Arial" charset="0"/>
                        <a:buChar char="•"/>
                      </a:pPr>
                      <a:r>
                        <a:rPr lang="en-US"/>
                        <a:t>Data dependent</a:t>
                      </a:r>
                      <a:endParaRPr/>
                    </a:p>
                  </a:txBody>
                  <a:tcPr/>
                </a:tc>
              </a:tr>
              <a:tr h="895350">
                <a:tc>
                  <a:txBody>
                    <a:bodyPr/>
                    <a:lstStyle/>
                    <a:p>
                      <a:pPr/>
                      <a:r>
                        <a:rPr lang="en-US" altLang="zh-CN" sz="1800" b="true" i="false" kern="1200" dirty="false">
                          <a:solidFill>
                            <a:schemeClr val="dk1"/>
                          </a:solidFill>
                          <a:effectLst/>
                          <a:latin typeface="+mn-lt"/>
                          <a:ea typeface="+mn-ea"/>
                          <a:cs typeface="+mn-cs"/>
                        </a:rPr>
                        <a:t>Volumetric Grasping Network (VGN)</a:t>
                      </a:r>
                      <a:endParaRPr lang="zh-CN" altLang="en-US" dirty="false"/>
                    </a:p>
                  </a:txBody>
                  <a:tcPr/>
                </a:tc>
                <a:tc>
                  <a:txBody>
                    <a:bodyPr/>
                    <a:lstStyle/>
                    <a:p>
                      <a:pPr marL="285750" indent="-285750">
                        <a:buFont typeface="Arial" charset="0"/>
                        <a:buChar char="•"/>
                      </a:pPr>
                      <a:r>
                        <a:rPr lang="en-US"/>
                        <a:t>real-time 6 DOF grasp detection </a:t>
                      </a:r>
                      <a:endParaRPr/>
                    </a:p>
                    <a:p>
                      <a:pPr marL="285750" indent="-285750">
                        <a:buFont typeface="Arial" charset="0"/>
                        <a:buChar char="•"/>
                      </a:pPr>
                      <a:r>
                        <a:rPr lang="en-US"/>
                        <a:t>high success rates in cluttered scenes without explicit collision checking</a:t>
                      </a:r>
                      <a:endParaRPr/>
                    </a:p>
                  </a:txBody>
                  <a:tcPr/>
                </a:tc>
                <a:tc>
                  <a:txBody>
                    <a:bodyPr/>
                    <a:lstStyle/>
                    <a:p>
                      <a:pPr marL="285750" indent="-285750">
                        <a:buFont typeface="Arial" charset="0"/>
                        <a:buChar char="•"/>
                      </a:pPr>
                      <a:r>
                        <a:rPr lang="en-US"/>
                        <a:t>Relatively complex architecture and training process </a:t>
                      </a:r>
                      <a:r>
                        <a:rPr lang="en-US"/>
                        <a:t>(TSDF)</a:t>
                      </a:r>
                      <a:endParaRPr/>
                    </a:p>
                    <a:p>
                      <a:pPr marL="285750" indent="-285750">
                        <a:buFont typeface="Arial" charset="0"/>
                        <a:buChar char="•"/>
                      </a:pPr>
                      <a:r>
                        <a:rPr lang="en-US"/>
                        <a:t>Data dependent</a:t>
                      </a:r>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40" name="Title 1"/>
          <p:cNvSpPr>
            <a:spLocks noGrp="true"/>
          </p:cNvSpPr>
          <p:nvPr>
            <p:ph type="title"/>
          </p:nvPr>
        </p:nvSpPr>
        <p:spPr/>
        <p:txBody>
          <a:bodyPr>
            <a:normAutofit/>
          </a:bodyPr>
          <a:lstStyle/>
          <a:p>
            <a:pPr/>
            <a:r>
              <a:rPr lang="en-US" dirty="false"/>
              <a:t>What method or algorithm are you proposing? </a:t>
            </a:r>
            <a:endParaRPr/>
          </a:p>
        </p:txBody>
      </p:sp>
      <p:sp>
        <p:nvSpPr>
          <p:cNvPr id="41" name="Date Placeholder 4"/>
          <p:cNvSpPr>
            <a:spLocks noGrp="true"/>
          </p:cNvSpPr>
          <p:nvPr>
            <p:ph type="dt" sz="half" idx="2"/>
          </p:nvPr>
        </p:nvSpPr>
        <p:spPr/>
        <p:txBody>
          <a:bodyPr/>
          <a:lstStyle/>
          <a:p>
            <a:pPr/>
            <a:r>
              <a:rPr lang="en-US"/>
              <a:t>Presenter Name &amp; Date of Presentation</a:t>
            </a:r>
            <a:endParaRPr lang="en-US" dirty="false"/>
          </a:p>
        </p:txBody>
      </p:sp>
      <p:sp>
        <p:nvSpPr>
          <p:cNvPr id="42" name="Footer Placeholder 5"/>
          <p:cNvSpPr>
            <a:spLocks noGrp="true"/>
          </p:cNvSpPr>
          <p:nvPr>
            <p:ph type="ftr" sz="quarter" idx="3"/>
          </p:nvPr>
        </p:nvSpPr>
        <p:spPr/>
        <p:txBody>
          <a:bodyPr/>
          <a:lstStyle/>
          <a:p>
            <a:pPr/>
            <a:r>
              <a:rPr lang="en-US" dirty="false"/>
              <a:t>Title of Your Presentation</a:t>
            </a:r>
            <a:endParaRPr/>
          </a:p>
        </p:txBody>
      </p:sp>
      <p:sp>
        <p:nvSpPr>
          <p:cNvPr id="43" name="Slide Number Placeholder 6"/>
          <p:cNvSpPr>
            <a:spLocks noGrp="true"/>
          </p:cNvSpPr>
          <p:nvPr>
            <p:ph type="sldNum" sz="quarter" idx="4"/>
          </p:nvPr>
        </p:nvSpPr>
        <p:spPr/>
        <p:txBody>
          <a:bodyPr/>
          <a:lstStyle/>
          <a:p>
            <a:pPr/>
            <a:fld id="{753A1DE0-CF65-344E-A1C3-3B403388D3F5}" type="slidenum">
              <a:rPr/>
              <a:t>6</a:t>
            </a:fld>
            <a:endParaRPr lang="en-US" dirty="false"/>
          </a:p>
        </p:txBody>
      </p:sp>
      <p:pic>
        <p:nvPicPr>
          <p:cNvPr id="44" name=""/>
          <p:cNvPicPr>
            <a:picLocks noChangeAspect="true"/>
          </p:cNvPicPr>
          <p:nvPr/>
        </p:nvPicPr>
        <p:blipFill>
          <a:blip r:embed="rId1"/>
          <a:stretch>
            <a:fillRect/>
          </a:stretch>
        </p:blipFill>
        <p:spPr>
          <a:xfrm rot="0" flipH="false" flipV="false">
            <a:off x="831300" y="2934963"/>
            <a:ext cx="4791075" cy="2352675"/>
          </a:xfrm>
          <a:prstGeom prst="rect"/>
        </p:spPr>
      </p:pic>
      <p:pic>
        <p:nvPicPr>
          <p:cNvPr id="45" name=""/>
          <p:cNvPicPr>
            <a:picLocks noChangeAspect="true"/>
          </p:cNvPicPr>
          <p:nvPr/>
        </p:nvPicPr>
        <p:blipFill>
          <a:blip r:embed="rId2"/>
          <a:stretch>
            <a:fillRect/>
          </a:stretch>
        </p:blipFill>
        <p:spPr>
          <a:xfrm rot="0" flipH="false" flipV="false">
            <a:off x="778815" y="1934207"/>
            <a:ext cx="5353050" cy="1100137"/>
          </a:xfrm>
          <a:prstGeom prst="rect"/>
        </p:spPr>
      </p:pic>
      <p:pic>
        <p:nvPicPr>
          <p:cNvPr id="46" name=""/>
          <p:cNvPicPr>
            <a:picLocks noChangeAspect="true"/>
          </p:cNvPicPr>
          <p:nvPr/>
        </p:nvPicPr>
        <p:blipFill>
          <a:blip r:embed="rId3"/>
          <a:stretch>
            <a:fillRect/>
          </a:stretch>
        </p:blipFill>
        <p:spPr>
          <a:xfrm rot="0" flipH="false" flipV="false">
            <a:off x="6547028" y="2770657"/>
            <a:ext cx="5291137" cy="2681287"/>
          </a:xfrm>
          <a:prstGeom prst="rect"/>
        </p:spPr>
      </p:pic>
      <p:sp>
        <p:nvSpPr>
          <p:cNvPr id="47" name=""/>
          <p:cNvSpPr txBox="true"/>
          <p:nvPr/>
        </p:nvSpPr>
        <p:spPr>
          <a:xfrm rot="0" flipH="false" flipV="false">
            <a:off x="878633" y="5368342"/>
            <a:ext cx="4743742" cy="368300"/>
          </a:xfrm>
          <a:solidFill>
            <a:schemeClr val="tx1">
              <a:alpha val="100000"/>
            </a:schemeClr>
          </a:solidFill>
        </p:spPr>
        <p:txBody>
          <a:bodyPr>
            <a:spAutoFit/>
          </a:bodyPr>
          <a:p>
            <a:pPr/>
            <a:r>
              <a:rPr lang="en-US">
                <a:solidFill>
                  <a:schemeClr val="bg1">
                    <a:alpha val="100000"/>
                  </a:schemeClr>
                </a:solidFill>
              </a:rPr>
              <a:t>https://github.com/play-with-chatgpt/wpr_chatgpt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49" name="Title 1"/>
          <p:cNvSpPr>
            <a:spLocks noGrp="true"/>
          </p:cNvSpPr>
          <p:nvPr>
            <p:ph type="title"/>
          </p:nvPr>
        </p:nvSpPr>
        <p:spPr/>
        <p:txBody>
          <a:bodyPr>
            <a:normAutofit/>
          </a:bodyPr>
          <a:lstStyle/>
          <a:p>
            <a:pPr/>
            <a:r>
              <a:rPr lang="en-US" dirty="false"/>
              <a:t>What method or algorithm are you proposing? </a:t>
            </a:r>
            <a:endParaRPr/>
          </a:p>
        </p:txBody>
      </p:sp>
      <p:sp>
        <p:nvSpPr>
          <p:cNvPr id="50" name="Date Placeholder 4"/>
          <p:cNvSpPr>
            <a:spLocks noGrp="true"/>
          </p:cNvSpPr>
          <p:nvPr>
            <p:ph type="dt" sz="half" idx="2"/>
          </p:nvPr>
        </p:nvSpPr>
        <p:spPr/>
        <p:txBody>
          <a:bodyPr/>
          <a:lstStyle/>
          <a:p>
            <a:pPr/>
            <a:r>
              <a:rPr lang="en-US"/>
              <a:t>Presenter Name &amp; Date of Presentation</a:t>
            </a:r>
            <a:endParaRPr lang="en-US" dirty="false"/>
          </a:p>
        </p:txBody>
      </p:sp>
      <p:sp>
        <p:nvSpPr>
          <p:cNvPr id="51" name="Footer Placeholder 5"/>
          <p:cNvSpPr>
            <a:spLocks noGrp="true"/>
          </p:cNvSpPr>
          <p:nvPr>
            <p:ph type="ftr" sz="quarter" idx="3"/>
          </p:nvPr>
        </p:nvSpPr>
        <p:spPr/>
        <p:txBody>
          <a:bodyPr/>
          <a:lstStyle/>
          <a:p>
            <a:pPr/>
            <a:r>
              <a:rPr lang="en-US" dirty="false"/>
              <a:t>Title of Your Presentation</a:t>
            </a:r>
            <a:endParaRPr/>
          </a:p>
        </p:txBody>
      </p:sp>
      <p:sp>
        <p:nvSpPr>
          <p:cNvPr id="52" name="Slide Number Placeholder 6"/>
          <p:cNvSpPr>
            <a:spLocks noGrp="true"/>
          </p:cNvSpPr>
          <p:nvPr>
            <p:ph type="sldNum" sz="quarter" idx="4"/>
          </p:nvPr>
        </p:nvSpPr>
        <p:spPr/>
        <p:txBody>
          <a:bodyPr/>
          <a:lstStyle/>
          <a:p>
            <a:pPr/>
            <a:fld id="{753A1DE0-CF65-344E-A1C3-3B403388D3F5}" type="slidenum">
              <a:rPr/>
              <a:t>6</a:t>
            </a:fld>
            <a:endParaRPr lang="en-US" dirty="false"/>
          </a:p>
        </p:txBody>
      </p:sp>
      <p:pic>
        <p:nvPicPr>
          <p:cNvPr id="53" name=""/>
          <p:cNvPicPr>
            <a:picLocks noChangeAspect="true"/>
          </p:cNvPicPr>
          <p:nvPr/>
        </p:nvPicPr>
        <p:blipFill>
          <a:blip r:embed="rId1"/>
          <a:stretch>
            <a:fillRect/>
          </a:stretch>
        </p:blipFill>
        <p:spPr>
          <a:xfrm rot="0" flipH="false" flipV="false">
            <a:off x="947009" y="1294622"/>
            <a:ext cx="2442772" cy="4665245"/>
          </a:xfrm>
          <a:prstGeom prst="rect"/>
        </p:spPr>
      </p:pic>
      <p:sp>
        <p:nvSpPr>
          <p:cNvPr id="54" name=""/>
          <p:cNvSpPr txBox="true"/>
          <p:nvPr/>
        </p:nvSpPr>
        <p:spPr>
          <a:xfrm rot="0" flipH="false" flipV="false">
            <a:off x="3975229" y="1249170"/>
            <a:ext cx="7239000" cy="4756150"/>
          </a:xfrm>
          <a:solidFill>
            <a:schemeClr val="tx1">
              <a:alpha val="100000"/>
            </a:schemeClr>
          </a:solidFill>
        </p:spPr>
        <p:txBody>
          <a:bodyPr>
            <a:spAutoFit/>
          </a:bodyPr>
          <a:p>
            <a:pPr/>
            <a:r>
              <a:rPr lang="en-US">
                <a:solidFill>
                  <a:schemeClr val="bg1">
                    <a:alpha val="100000"/>
                  </a:schemeClr>
                </a:solidFill>
              </a:rPr>
              <a:t>1.Fine-tuning: Customizes a pre-trained model to better suit specific tasks by training on a specialized dataset. CasaBot could use fine-tuning to improve its understanding of household-specific language and tasks and reply us in a specific format.</a:t>
            </a:r>
            <a:endParaRPr/>
          </a:p>
          <a:p>
            <a:pPr/>
            <a:endParaRPr lang="en-US">
              <a:solidFill>
                <a:schemeClr val="bg1">
                  <a:alpha val="100000"/>
                </a:schemeClr>
              </a:solidFill>
            </a:endParaRPr>
          </a:p>
          <a:p>
            <a:pPr/>
            <a:r>
              <a:rPr lang="en-US">
                <a:solidFill>
                  <a:schemeClr val="bg1">
                    <a:alpha val="100000"/>
                  </a:schemeClr>
                </a:solidFill>
              </a:rPr>
              <a:t>2.Function Calling: Executes specific tasks or actions in response to commands. For CasaBot, this allows it to interpret commands and call the appropriate routines for actions like grasping objects.
</a:t>
            </a:r>
            <a:endParaRPr/>
          </a:p>
          <a:p>
            <a:pPr/>
            <a:r>
              <a:rPr lang="en-US">
                <a:solidFill>
                  <a:schemeClr val="bg1">
                    <a:alpha val="100000"/>
                  </a:schemeClr>
                </a:solidFill>
              </a:rPr>
              <a:t>3. Vision: Refers to the machine's ability to understand and interpret visual data. For CasaBot, computer vision is essential for identifying objects and navigating the home environment.
4. Text-to-Speech &amp;</a:t>
            </a:r>
            <a:r>
              <a:rPr lang="en-US">
                <a:solidFill>
                  <a:schemeClr val="bg1">
                    <a:alpha val="100000"/>
                  </a:schemeClr>
                </a:solidFill>
              </a:rPr>
              <a:t>Speech-to-Text: Interactions.</a:t>
            </a:r>
            <a:endParaRPr/>
          </a:p>
          <a:p>
            <a:pPr/>
            <a:endParaRPr lang="en-US">
              <a:solidFill>
                <a:schemeClr val="bg1">
                  <a:alpha val="100000"/>
                </a:schemeClr>
              </a:solidFill>
            </a:endParaRPr>
          </a:p>
          <a:p>
            <a:pPr/>
            <a:r>
              <a:rPr lang="en-US">
                <a:solidFill>
                  <a:schemeClr val="bg1">
                    <a:alpha val="100000"/>
                  </a:schemeClr>
                </a:solidFill>
              </a:rPr>
              <a:t>5.Tempera</a:t>
            </a:r>
            <a:r>
              <a:rPr lang="en-US">
                <a:solidFill>
                  <a:schemeClr val="bg1">
                    <a:alpha val="100000"/>
                  </a:schemeClr>
                </a:solidFill>
                <a:latin typeface="Times New Roman"/>
                <a:ea typeface="Times New Roman"/>
              </a:rPr>
              <a:t>ture:A</a:t>
            </a:r>
            <a:r>
              <a:rPr lang="en-US">
                <a:solidFill>
                  <a:srgbClr val="0D0D0D">
                    <a:alpha val="100000"/>
                  </a:srgbClr>
                </a:solidFill>
                <a:highlight>
                  <a:srgbClr val="FFFFFF">
                    <a:alpha val="100000"/>
                  </a:srgbClr>
                </a:highlight>
                <a:latin typeface="Times New Roman"/>
                <a:ea typeface="Times New Roman"/>
              </a:rPr>
              <a:t> parameter used during text generation that influences the randomness of the output.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56" name="Title 1"/>
          <p:cNvSpPr>
            <a:spLocks noGrp="true"/>
          </p:cNvSpPr>
          <p:nvPr>
            <p:ph type="title"/>
          </p:nvPr>
        </p:nvSpPr>
        <p:spPr/>
        <p:txBody>
          <a:bodyPr>
            <a:normAutofit fontScale="100000"/>
          </a:bodyPr>
          <a:lstStyle/>
          <a:p>
            <a:pPr/>
            <a:r>
              <a:rPr lang="en-US"/>
              <a:t>What method or algorithm are you proposing? </a:t>
            </a:r>
            <a:endParaRPr/>
          </a:p>
        </p:txBody>
      </p:sp>
      <p:sp>
        <p:nvSpPr>
          <p:cNvPr id="57" name="Date Placeholder 4"/>
          <p:cNvSpPr>
            <a:spLocks noGrp="true"/>
          </p:cNvSpPr>
          <p:nvPr>
            <p:ph type="dt" sz="half" idx="2"/>
          </p:nvPr>
        </p:nvSpPr>
        <p:spPr/>
        <p:txBody>
          <a:bodyPr/>
          <a:lstStyle/>
          <a:p>
            <a:pPr/>
            <a:r>
              <a:rPr lang="en-US"/>
              <a:t>Presenter Name &amp; Date of Presentation</a:t>
            </a:r>
            <a:endParaRPr lang="en-US" dirty="false"/>
          </a:p>
        </p:txBody>
      </p:sp>
      <p:sp>
        <p:nvSpPr>
          <p:cNvPr id="58" name="Footer Placeholder 5"/>
          <p:cNvSpPr>
            <a:spLocks noGrp="true"/>
          </p:cNvSpPr>
          <p:nvPr>
            <p:ph type="ftr" sz="quarter" idx="3"/>
          </p:nvPr>
        </p:nvSpPr>
        <p:spPr/>
        <p:txBody>
          <a:bodyPr/>
          <a:lstStyle/>
          <a:p>
            <a:pPr/>
            <a:r>
              <a:rPr lang="en-US" dirty="false"/>
              <a:t>Title of Your Presentation</a:t>
            </a:r>
            <a:endParaRPr/>
          </a:p>
        </p:txBody>
      </p:sp>
      <p:sp>
        <p:nvSpPr>
          <p:cNvPr id="59" name="Slide Number Placeholder 6"/>
          <p:cNvSpPr>
            <a:spLocks noGrp="true"/>
          </p:cNvSpPr>
          <p:nvPr>
            <p:ph type="sldNum" sz="quarter" idx="4"/>
          </p:nvPr>
        </p:nvSpPr>
        <p:spPr/>
        <p:txBody>
          <a:bodyPr/>
          <a:lstStyle/>
          <a:p>
            <a:pPr/>
            <a:fld id="{753A1DE0-CF65-344E-A1C3-3B403388D3F5}" type="slidenum">
              <a:rPr/>
              <a:t>7</a:t>
            </a:fld>
            <a:endParaRPr lang="en-US" dirty="false"/>
          </a:p>
        </p:txBody>
      </p:sp>
      <p:pic>
        <p:nvPicPr>
          <p:cNvPr id="60" name=""/>
          <p:cNvPicPr>
            <a:picLocks noChangeAspect="true"/>
          </p:cNvPicPr>
          <p:nvPr/>
        </p:nvPicPr>
        <p:blipFill>
          <a:blip r:embed="rId1"/>
          <a:stretch>
            <a:fillRect/>
          </a:stretch>
        </p:blipFill>
        <p:spPr>
          <a:xfrm rot="0" flipH="false" flipV="false">
            <a:off x="335902" y="1102665"/>
            <a:ext cx="3962400" cy="523875"/>
          </a:xfrm>
          <a:prstGeom prst="rect"/>
        </p:spPr>
      </p:pic>
      <p:pic>
        <p:nvPicPr>
          <p:cNvPr id="61" name=""/>
          <p:cNvPicPr>
            <a:picLocks noChangeAspect="true"/>
          </p:cNvPicPr>
          <p:nvPr/>
        </p:nvPicPr>
        <p:blipFill>
          <a:blip r:embed="rId2"/>
          <a:stretch>
            <a:fillRect/>
          </a:stretch>
        </p:blipFill>
        <p:spPr>
          <a:xfrm rot="0" flipH="false" flipV="false">
            <a:off x="392274" y="1706141"/>
            <a:ext cx="5348288" cy="3393232"/>
          </a:xfrm>
          <a:prstGeom prst="rect"/>
        </p:spPr>
      </p:pic>
      <p:pic>
        <p:nvPicPr>
          <p:cNvPr id="62" name=""/>
          <p:cNvPicPr>
            <a:picLocks noChangeAspect="true"/>
          </p:cNvPicPr>
          <p:nvPr/>
        </p:nvPicPr>
        <p:blipFill>
          <a:blip r:embed="rId3"/>
          <a:srcRect l="0" t="1070" r="0" b="0"/>
          <a:stretch>
            <a:fillRect/>
          </a:stretch>
        </p:blipFill>
        <p:spPr>
          <a:xfrm rot="0" flipH="false" flipV="false">
            <a:off x="5670582" y="1487997"/>
            <a:ext cx="6029325" cy="4207419"/>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64" name="Title 1"/>
          <p:cNvSpPr>
            <a:spLocks noGrp="true"/>
          </p:cNvSpPr>
          <p:nvPr>
            <p:ph type="title"/>
          </p:nvPr>
        </p:nvSpPr>
        <p:spPr/>
        <p:txBody>
          <a:bodyPr>
            <a:normAutofit fontScale="100000"/>
          </a:bodyPr>
          <a:lstStyle/>
          <a:p>
            <a:pPr/>
            <a:r>
              <a:rPr lang="en-US"/>
              <a:t>What method or algorithm are you proposing? </a:t>
            </a:r>
            <a:endParaRPr/>
          </a:p>
        </p:txBody>
      </p:sp>
      <p:sp>
        <p:nvSpPr>
          <p:cNvPr id="65" name="Date Placeholder 4"/>
          <p:cNvSpPr>
            <a:spLocks noGrp="true"/>
          </p:cNvSpPr>
          <p:nvPr>
            <p:ph type="dt" sz="half" idx="2"/>
          </p:nvPr>
        </p:nvSpPr>
        <p:spPr/>
        <p:txBody>
          <a:bodyPr/>
          <a:lstStyle/>
          <a:p>
            <a:pPr/>
            <a:r>
              <a:rPr lang="en-US"/>
              <a:t>Presenter Name &amp; Date of Presentation</a:t>
            </a:r>
            <a:endParaRPr lang="en-US" dirty="false"/>
          </a:p>
        </p:txBody>
      </p:sp>
      <p:sp>
        <p:nvSpPr>
          <p:cNvPr id="66" name="Footer Placeholder 5"/>
          <p:cNvSpPr>
            <a:spLocks noGrp="true"/>
          </p:cNvSpPr>
          <p:nvPr>
            <p:ph type="ftr" sz="quarter" idx="3"/>
          </p:nvPr>
        </p:nvSpPr>
        <p:spPr/>
        <p:txBody>
          <a:bodyPr/>
          <a:lstStyle/>
          <a:p>
            <a:pPr/>
            <a:r>
              <a:rPr lang="en-US" dirty="false"/>
              <a:t>Title of Your Presentation</a:t>
            </a:r>
            <a:endParaRPr/>
          </a:p>
        </p:txBody>
      </p:sp>
      <p:sp>
        <p:nvSpPr>
          <p:cNvPr id="67" name="Slide Number Placeholder 6"/>
          <p:cNvSpPr>
            <a:spLocks noGrp="true"/>
          </p:cNvSpPr>
          <p:nvPr>
            <p:ph type="sldNum" sz="quarter" idx="4"/>
          </p:nvPr>
        </p:nvSpPr>
        <p:spPr/>
        <p:txBody>
          <a:bodyPr/>
          <a:lstStyle/>
          <a:p>
            <a:pPr/>
            <a:fld id="{753A1DE0-CF65-344E-A1C3-3B403388D3F5}" type="slidenum">
              <a:rPr/>
              <a:t>7</a:t>
            </a:fld>
            <a:endParaRPr lang="en-US" dirty="false"/>
          </a:p>
        </p:txBody>
      </p:sp>
      <p:pic>
        <p:nvPicPr>
          <p:cNvPr id="68" name=""/>
          <p:cNvPicPr>
            <a:picLocks noChangeAspect="true"/>
          </p:cNvPicPr>
          <p:nvPr/>
        </p:nvPicPr>
        <p:blipFill>
          <a:blip r:embed="rId1"/>
          <a:stretch>
            <a:fillRect/>
          </a:stretch>
        </p:blipFill>
        <p:spPr>
          <a:xfrm rot="0" flipH="false" flipV="false">
            <a:off x="335902" y="1102665"/>
            <a:ext cx="3962400" cy="523875"/>
          </a:xfrm>
          <a:prstGeom prst="rect"/>
        </p:spPr>
      </p:pic>
      <p:pic>
        <p:nvPicPr>
          <p:cNvPr id="69" name=""/>
          <p:cNvPicPr>
            <a:picLocks noChangeAspect="true"/>
          </p:cNvPicPr>
          <p:nvPr/>
        </p:nvPicPr>
        <p:blipFill>
          <a:blip r:embed="rId2"/>
          <a:stretch>
            <a:fillRect/>
          </a:stretch>
        </p:blipFill>
        <p:spPr>
          <a:xfrm rot="0" flipH="false" flipV="false">
            <a:off x="437276" y="1972356"/>
            <a:ext cx="5229225" cy="3648075"/>
          </a:xfrm>
          <a:prstGeom prst="rect"/>
        </p:spPr>
      </p:pic>
      <p:pic>
        <p:nvPicPr>
          <p:cNvPr id="70" name=""/>
          <p:cNvPicPr>
            <a:picLocks noChangeAspect="true"/>
          </p:cNvPicPr>
          <p:nvPr/>
        </p:nvPicPr>
        <p:blipFill>
          <a:blip r:embed="rId3"/>
          <a:stretch>
            <a:fillRect/>
          </a:stretch>
        </p:blipFill>
        <p:spPr>
          <a:xfrm rot="0" flipH="false" flipV="false">
            <a:off x="5419472" y="2077325"/>
            <a:ext cx="6496401" cy="3243359"/>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72" name="Title 1"/>
          <p:cNvSpPr>
            <a:spLocks noGrp="true"/>
          </p:cNvSpPr>
          <p:nvPr>
            <p:ph type="title"/>
          </p:nvPr>
        </p:nvSpPr>
        <p:spPr/>
        <p:txBody>
          <a:bodyPr>
            <a:normAutofit fontScale="100000"/>
          </a:bodyPr>
          <a:lstStyle/>
          <a:p>
            <a:pPr/>
            <a:r>
              <a:rPr lang="en-US"/>
              <a:t>What method or algorithm are you proposing? </a:t>
            </a:r>
            <a:endParaRPr/>
          </a:p>
        </p:txBody>
      </p:sp>
      <p:sp>
        <p:nvSpPr>
          <p:cNvPr id="73" name="Date Placeholder 4"/>
          <p:cNvSpPr>
            <a:spLocks noGrp="true"/>
          </p:cNvSpPr>
          <p:nvPr>
            <p:ph type="dt" sz="half" idx="2"/>
          </p:nvPr>
        </p:nvSpPr>
        <p:spPr/>
        <p:txBody>
          <a:bodyPr/>
          <a:lstStyle/>
          <a:p>
            <a:pPr/>
            <a:r>
              <a:rPr lang="en-US"/>
              <a:t>Presenter Name &amp; Date of Presentation</a:t>
            </a:r>
            <a:endParaRPr lang="en-US" dirty="false"/>
          </a:p>
        </p:txBody>
      </p:sp>
      <p:sp>
        <p:nvSpPr>
          <p:cNvPr id="74" name="Footer Placeholder 5"/>
          <p:cNvSpPr>
            <a:spLocks noGrp="true"/>
          </p:cNvSpPr>
          <p:nvPr>
            <p:ph type="ftr" sz="quarter" idx="3"/>
          </p:nvPr>
        </p:nvSpPr>
        <p:spPr/>
        <p:txBody>
          <a:bodyPr/>
          <a:lstStyle/>
          <a:p>
            <a:pPr/>
            <a:r>
              <a:rPr lang="en-US" dirty="false"/>
              <a:t>Title of Your Presentation</a:t>
            </a:r>
            <a:endParaRPr/>
          </a:p>
        </p:txBody>
      </p:sp>
      <p:sp>
        <p:nvSpPr>
          <p:cNvPr id="75" name="Slide Number Placeholder 6"/>
          <p:cNvSpPr>
            <a:spLocks noGrp="true"/>
          </p:cNvSpPr>
          <p:nvPr>
            <p:ph type="sldNum" sz="quarter" idx="4"/>
          </p:nvPr>
        </p:nvSpPr>
        <p:spPr/>
        <p:txBody>
          <a:bodyPr/>
          <a:lstStyle/>
          <a:p>
            <a:pPr/>
            <a:fld id="{753A1DE0-CF65-344E-A1C3-3B403388D3F5}" type="slidenum">
              <a:rPr/>
              <a:t>7</a:t>
            </a:fld>
            <a:endParaRPr lang="en-US" dirty="false"/>
          </a:p>
        </p:txBody>
      </p:sp>
      <p:sp>
        <p:nvSpPr>
          <p:cNvPr id="76" name=""/>
          <p:cNvSpPr txBox="true"/>
          <p:nvPr/>
        </p:nvSpPr>
        <p:spPr>
          <a:xfrm rot="0" flipH="false" flipV="false">
            <a:off x="752281" y="1207148"/>
            <a:ext cx="3431851" cy="577850"/>
          </a:xfrm>
          <a:prstGeom prst="rect">
            <a:avLst/>
          </a:prstGeom>
          <a:ln w="12700">
            <a:prstDash val="solid"/>
            <a:miter lim="800000"/>
          </a:ln>
        </p:spPr>
        <p:txBody>
          <a:bodyPr>
            <a:spAutoFit/>
          </a:bodyPr>
          <a:p>
            <a:pPr/>
            <a:r>
              <a:rPr lang="en-US" sz="3200" b="true">
                <a:solidFill>
                  <a:schemeClr val="bg1">
                    <a:alpha val="100000"/>
                  </a:schemeClr>
                </a:solidFill>
              </a:rPr>
              <a:t>Related Works</a:t>
            </a:r>
            <a:endParaRPr/>
          </a:p>
        </p:txBody>
      </p:sp>
      <p:pic>
        <p:nvPicPr>
          <p:cNvPr id="77" name=""/>
          <p:cNvPicPr>
            <a:picLocks noChangeAspect="true"/>
          </p:cNvPicPr>
          <p:nvPr/>
        </p:nvPicPr>
        <p:blipFill>
          <a:blip r:embed="rId1"/>
          <a:stretch>
            <a:fillRect/>
          </a:stretch>
        </p:blipFill>
        <p:spPr>
          <a:xfrm rot="0" flipH="false" flipV="false">
            <a:off x="879167" y="2036017"/>
            <a:ext cx="4100512" cy="3695700"/>
          </a:xfrm>
          <a:prstGeom prst="rect"/>
        </p:spPr>
      </p:pic>
      <p:pic>
        <p:nvPicPr>
          <p:cNvPr id="78" name=""/>
          <p:cNvPicPr>
            <a:picLocks noChangeAspect="true"/>
          </p:cNvPicPr>
          <p:nvPr/>
        </p:nvPicPr>
        <p:blipFill>
          <a:blip r:embed="rId2"/>
          <a:stretch>
            <a:fillRect/>
          </a:stretch>
        </p:blipFill>
        <p:spPr>
          <a:xfrm rot="0" flipH="false" flipV="false">
            <a:off x="5913430" y="2457628"/>
            <a:ext cx="5648325" cy="1343025"/>
          </a:xfrm>
          <a:prstGeom prst="rect"/>
        </p:spPr>
      </p:pic>
      <p:sp>
        <p:nvSpPr>
          <p:cNvPr id="79" name=""/>
          <p:cNvSpPr txBox="true"/>
          <p:nvPr/>
        </p:nvSpPr>
        <p:spPr>
          <a:xfrm rot="0" flipH="false" flipV="false">
            <a:off x="793287" y="5653006"/>
            <a:ext cx="4379246" cy="641350"/>
          </a:xfrm>
          <a:prstGeom prst="rect">
            <a:avLst/>
          </a:prstGeom>
          <a:ln w="12700">
            <a:prstDash val="solid"/>
            <a:miter lim="800000"/>
          </a:ln>
        </p:spPr>
        <p:txBody>
          <a:bodyPr>
            <a:spAutoFit/>
          </a:bodyPr>
          <a:p>
            <a:pPr/>
            <a:r>
              <a:rPr lang="en-US">
                <a:solidFill>
                  <a:schemeClr val="bg1">
                    <a:alpha val="100000"/>
                  </a:schemeClr>
                </a:solidFill>
              </a:rPr>
              <a:t>https://github.com/chinaheyu/chatgpt_ros
</a:t>
            </a:r>
            <a:endParaRPr/>
          </a:p>
        </p:txBody>
      </p:sp>
      <p:sp>
        <p:nvSpPr>
          <p:cNvPr id="80" name=""/>
          <p:cNvSpPr txBox="true"/>
          <p:nvPr/>
        </p:nvSpPr>
        <p:spPr>
          <a:xfrm rot="0" flipH="false" flipV="false">
            <a:off x="5848745" y="1957754"/>
            <a:ext cx="4381500" cy="393700"/>
          </a:xfrm>
          <a:prstGeom prst="rect">
            <a:avLst/>
          </a:prstGeom>
          <a:ln w="12700">
            <a:prstDash val="solid"/>
            <a:miter lim="800000"/>
          </a:ln>
        </p:spPr>
        <p:txBody>
          <a:bodyPr>
            <a:spAutoFit/>
          </a:bodyPr>
          <a:p>
            <a:pPr/>
            <a:r>
              <a:rPr lang="en-US" sz="2000" b="true">
                <a:solidFill>
                  <a:schemeClr val="bg1">
                    <a:alpha val="100000"/>
                  </a:schemeClr>
                </a:solidFill>
              </a:rPr>
              <a:t>TidyBot</a:t>
            </a:r>
            <a:endParaRPr/>
          </a:p>
        </p:txBody>
      </p:sp>
      <p:sp>
        <p:nvSpPr>
          <p:cNvPr id="81" name=""/>
          <p:cNvSpPr txBox="true"/>
          <p:nvPr/>
        </p:nvSpPr>
        <p:spPr>
          <a:xfrm rot="0" flipH="false" flipV="false">
            <a:off x="5848745" y="4061858"/>
            <a:ext cx="3614583" cy="368300"/>
          </a:xfrm>
          <a:prstGeom prst="rect">
            <a:avLst/>
          </a:prstGeom>
          <a:ln w="12700">
            <a:prstDash val="solid"/>
            <a:miter lim="800000"/>
          </a:ln>
        </p:spPr>
        <p:txBody>
          <a:bodyPr>
            <a:spAutoFit/>
          </a:bodyPr>
          <a:p>
            <a:pPr/>
            <a:r>
              <a:rPr lang="en-US" b="true">
                <a:solidFill>
                  <a:srgbClr val="222222">
                    <a:alpha val="100000"/>
                  </a:srgbClr>
                </a:solidFill>
                <a:highlight>
                  <a:srgbClr val="FFFFFF">
                    <a:alpha val="100000"/>
                  </a:srgbClr>
                </a:highlight>
                <a:latin typeface="Merriweather Sans"/>
                <a:ea typeface="Merriweather Sans"/>
              </a:rPr>
              <a:t>https://rdcu.be/dChXj</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83" name="Title 1"/>
          <p:cNvSpPr>
            <a:spLocks noGrp="true"/>
          </p:cNvSpPr>
          <p:nvPr>
            <p:ph type="title"/>
          </p:nvPr>
        </p:nvSpPr>
        <p:spPr/>
        <p:txBody>
          <a:bodyPr>
            <a:normAutofit/>
          </a:bodyPr>
          <a:lstStyle/>
          <a:p>
            <a:pPr/>
            <a:r>
              <a:rPr lang="en-US" dirty="false"/>
              <a:t>How will you evaluate your results? </a:t>
            </a:r>
            <a:endParaRPr/>
          </a:p>
        </p:txBody>
      </p:sp>
      <p:sp>
        <p:nvSpPr>
          <p:cNvPr id="84" name="Date Placeholder 4"/>
          <p:cNvSpPr>
            <a:spLocks noGrp="true"/>
          </p:cNvSpPr>
          <p:nvPr>
            <p:ph type="dt" sz="half" idx="2"/>
          </p:nvPr>
        </p:nvSpPr>
        <p:spPr/>
        <p:txBody>
          <a:bodyPr/>
          <a:lstStyle/>
          <a:p>
            <a:pPr/>
            <a:r>
              <a:rPr lang="en-US"/>
              <a:t>Presenter Name &amp; Date of Presentation</a:t>
            </a:r>
            <a:endParaRPr lang="en-US" dirty="false"/>
          </a:p>
        </p:txBody>
      </p:sp>
      <p:sp>
        <p:nvSpPr>
          <p:cNvPr id="85" name="Footer Placeholder 5"/>
          <p:cNvSpPr>
            <a:spLocks noGrp="true"/>
          </p:cNvSpPr>
          <p:nvPr>
            <p:ph type="ftr" sz="quarter" idx="3"/>
          </p:nvPr>
        </p:nvSpPr>
        <p:spPr/>
        <p:txBody>
          <a:bodyPr/>
          <a:lstStyle/>
          <a:p>
            <a:pPr/>
            <a:r>
              <a:rPr lang="en-US" dirty="false"/>
              <a:t>Title of Your Presentation</a:t>
            </a:r>
            <a:endParaRPr/>
          </a:p>
        </p:txBody>
      </p:sp>
      <p:sp>
        <p:nvSpPr>
          <p:cNvPr id="86" name="Slide Number Placeholder 6"/>
          <p:cNvSpPr>
            <a:spLocks noGrp="true"/>
          </p:cNvSpPr>
          <p:nvPr>
            <p:ph type="sldNum" sz="quarter" idx="4"/>
          </p:nvPr>
        </p:nvSpPr>
        <p:spPr/>
        <p:txBody>
          <a:bodyPr/>
          <a:lstStyle/>
          <a:p>
            <a:pPr/>
            <a:fld id="{753A1DE0-CF65-344E-A1C3-3B403388D3F5}" type="slidenum">
              <a:rPr/>
              <a:t>7</a:t>
            </a:fld>
            <a:endParaRPr lang="en-US" dirty="false"/>
          </a:p>
        </p:txBody>
      </p:sp>
      <p:sp>
        <p:nvSpPr>
          <p:cNvPr id="87" name=""/>
          <p:cNvSpPr txBox="true"/>
          <p:nvPr/>
        </p:nvSpPr>
        <p:spPr>
          <a:xfrm rot="0" flipH="false" flipV="false">
            <a:off x="320377" y="1002323"/>
            <a:ext cx="4480742" cy="520700"/>
          </a:xfrm>
          <a:prstGeom prst="rect">
            <a:avLst/>
          </a:prstGeom>
          <a:ln w="12700">
            <a:prstDash val="solid"/>
            <a:miter lim="800000"/>
          </a:ln>
        </p:spPr>
        <p:txBody>
          <a:bodyPr>
            <a:spAutoFit/>
          </a:bodyPr>
          <a:p>
            <a:pPr/>
            <a:r>
              <a:rPr lang="en-US" sz="2800" b="true">
                <a:solidFill>
                  <a:schemeClr val="bg1">
                    <a:alpha val="100000"/>
                  </a:schemeClr>
                </a:solidFill>
              </a:rPr>
              <a:t>Experiment in Simulator   </a:t>
            </a:r>
            <a:endParaRPr/>
          </a:p>
        </p:txBody>
      </p:sp>
      <p:sp>
        <p:nvSpPr>
          <p:cNvPr id="88" name=""/>
          <p:cNvSpPr txBox="true"/>
          <p:nvPr/>
        </p:nvSpPr>
        <p:spPr>
          <a:xfrm rot="0" flipH="false" flipV="false">
            <a:off x="511633" y="1523023"/>
            <a:ext cx="11029950" cy="1524000"/>
          </a:xfrm>
          <a:prstGeom prst="rect">
            <a:avLst/>
          </a:prstGeom>
          <a:ln w="12700">
            <a:prstDash val="solid"/>
            <a:miter lim="800000"/>
          </a:ln>
        </p:spPr>
        <p:txBody>
          <a:bodyPr>
            <a:spAutoFit/>
          </a:bodyPr>
          <a:p>
            <a:pPr/>
            <a:r>
              <a:rPr lang="en-US" sz="2800" b="true">
                <a:solidFill>
                  <a:schemeClr val="bg1">
                    <a:alpha val="100000"/>
                  </a:schemeClr>
                </a:solidFill>
              </a:rPr>
              <a:t>Cleanup</a:t>
            </a:r>
            <a:r>
              <a:rPr lang="en-US" sz="2800" b="true">
                <a:solidFill>
                  <a:schemeClr val="bg1">
                    <a:alpha val="100000"/>
                  </a:schemeClr>
                </a:solidFill>
              </a:rPr>
              <a:t> Task</a:t>
            </a:r>
            <a:endParaRPr/>
          </a:p>
          <a:p>
            <a:pPr/>
            <a:r>
              <a:rPr lang="en-US" sz="2800">
                <a:solidFill>
                  <a:schemeClr val="bg1">
                    <a:alpha val="100000"/>
                  </a:schemeClr>
                </a:solidFill>
              </a:rPr>
              <a:t> Two different scenarios, each with its own set of 10 objects, 2-3</a:t>
            </a:r>
            <a:r>
              <a:rPr lang="en-US" sz="2800">
                <a:solidFill>
                  <a:schemeClr val="bg1">
                    <a:alpha val="100000"/>
                  </a:schemeClr>
                </a:solidFill>
              </a:rPr>
              <a:t> receptacles.</a:t>
            </a:r>
            <a:endParaRPr/>
          </a:p>
          <a:p>
            <a:pPr/>
            <a:r>
              <a:rPr lang="en-US" sz="3800" b="true">
                <a:solidFill>
                  <a:schemeClr val="bg1">
                    <a:alpha val="100000"/>
                  </a:schemeClr>
                </a:solidFill>
              </a:rPr>
              <a:t>	 </a:t>
            </a:r>
            <a:endParaRPr/>
          </a:p>
        </p:txBody>
      </p:sp>
      <p:sp>
        <p:nvSpPr>
          <p:cNvPr id="89" name=""/>
          <p:cNvSpPr txBox="true"/>
          <p:nvPr/>
        </p:nvSpPr>
        <p:spPr>
          <a:xfrm rot="0" flipH="false" flipV="false">
            <a:off x="511633" y="2551725"/>
            <a:ext cx="11303000" cy="2654300"/>
          </a:xfrm>
          <a:prstGeom prst="rect">
            <a:avLst/>
          </a:prstGeom>
          <a:ln w="12700">
            <a:prstDash val="solid"/>
            <a:miter lim="800000"/>
          </a:ln>
        </p:spPr>
        <p:txBody>
          <a:bodyPr>
            <a:spAutoFit/>
          </a:bodyPr>
          <a:p>
            <a:pPr marL="0" lvl="0" algn="thaiDist" defTabSz="914400">
              <a:lnSpc>
                <a:spcPct val="100000"/>
              </a:lnSpc>
              <a:defRPr sz="1800">
                <a:solidFill>
                  <a:schemeClr val="tx1">
                    <a:alpha val="100000"/>
                  </a:schemeClr>
                </a:solidFill>
                <a:latin typeface="Times New Roman"/>
                <a:ea typeface="FangSong"/>
              </a:defRPr>
            </a:pPr>
            <a:r>
              <a:rPr lang="en-US" sz="2800" b="true" i="false" u="none" strike="noStrike">
                <a:solidFill>
                  <a:schemeClr val="bg1">
                    <a:alpha val="100000"/>
                  </a:schemeClr>
                </a:solidFill>
                <a:latin typeface="Times New Roman"/>
                <a:ea typeface="FangSong"/>
              </a:rPr>
              <a:t>Sort Task:</a:t>
            </a:r>
            <a:endParaRPr sz="1800">
              <a:solidFill>
                <a:schemeClr val="tx1">
                  <a:alpha val="100000"/>
                </a:schemeClr>
              </a:solidFill>
              <a:latin typeface="Times New Roman"/>
              <a:ea typeface="FangSong"/>
            </a:endParaRPr>
          </a:p>
          <a:p>
            <a:pPr marL="0" lvl="0" algn="thaiDist" defTabSz="914400">
              <a:lnSpc>
                <a:spcPct val="100000"/>
              </a:lnSpc>
              <a:defRPr sz="1800">
                <a:solidFill>
                  <a:schemeClr val="tx1">
                    <a:alpha val="100000"/>
                  </a:schemeClr>
                </a:solidFill>
                <a:latin typeface="Times New Roman"/>
                <a:ea typeface="FangSong"/>
              </a:defRPr>
            </a:pPr>
            <a:r>
              <a:rPr lang="zh-CN" sz="2800" b="false" i="false" u="none" strike="noStrike">
                <a:solidFill>
                  <a:schemeClr val="bg1">
                    <a:alpha val="100000"/>
                  </a:schemeClr>
                </a:solidFill>
                <a:latin typeface="Times New Roman"/>
                <a:ea typeface="FangSong"/>
              </a:rPr>
              <a:t>•</a:t>
            </a:r>
            <a:r>
              <a:rPr lang="en-US" sz="2800" b="false" i="false" u="none" strike="noStrike">
                <a:solidFill>
                  <a:schemeClr val="bg1">
                    <a:alpha val="100000"/>
                  </a:schemeClr>
                </a:solidFill>
                <a:latin typeface="Times New Roman"/>
                <a:ea typeface="FangSong"/>
              </a:rPr>
              <a:t>based on general categories (e.g.,put clothes here and toys there)
</a:t>
            </a:r>
            <a:r>
              <a:rPr lang="zh-CN" sz="2800" b="false" i="false" u="none" strike="noStrike">
                <a:solidFill>
                  <a:schemeClr val="bg1">
                    <a:alpha val="100000"/>
                  </a:schemeClr>
                </a:solidFill>
                <a:latin typeface="Times New Roman"/>
                <a:ea typeface="FangSong"/>
              </a:rPr>
              <a:t>•</a:t>
            </a:r>
            <a:r>
              <a:rPr lang="en-US" sz="2800" b="false" i="false" u="none" strike="noStrike">
                <a:solidFill>
                  <a:schemeClr val="bg1">
                    <a:alpha val="100000"/>
                  </a:schemeClr>
                </a:solidFill>
                <a:latin typeface="Times New Roman"/>
                <a:ea typeface="FangSong"/>
              </a:rPr>
              <a:t>based on object attributes (e.g., put plastic items here and metal items there)
</a:t>
            </a:r>
            <a:r>
              <a:rPr lang="zh-CN" sz="2800" b="false" i="false" u="none" strike="noStrike">
                <a:solidFill>
                  <a:schemeClr val="bg1">
                    <a:alpha val="100000"/>
                  </a:schemeClr>
                </a:solidFill>
                <a:latin typeface="Times New Roman"/>
                <a:ea typeface="FangSong"/>
              </a:rPr>
              <a:t>•</a:t>
            </a:r>
            <a:r>
              <a:rPr lang="en-US" sz="2800" b="false" i="false" u="none" strike="noStrike">
                <a:solidFill>
                  <a:schemeClr val="bg1">
                    <a:alpha val="100000"/>
                  </a:schemeClr>
                </a:solidFill>
                <a:latin typeface="Times New Roman"/>
                <a:ea typeface="FangSong"/>
              </a:rPr>
              <a:t>based on function (e.g., put winter clothes here and summer clothes there)
</a:t>
            </a:r>
            <a:endParaRPr sz="1800">
              <a:solidFill>
                <a:schemeClr val="tx1">
                  <a:alpha val="100000"/>
                </a:schemeClr>
              </a:solidFill>
              <a:latin typeface="Times New Roman"/>
              <a:ea typeface="FangSong"/>
            </a:endParaRPr>
          </a:p>
        </p:txBody>
      </p:sp>
      <p:pic>
        <p:nvPicPr>
          <p:cNvPr id="90" name=""/>
          <p:cNvPicPr>
            <a:picLocks noChangeAspect="true"/>
          </p:cNvPicPr>
          <p:nvPr/>
        </p:nvPicPr>
        <p:blipFill>
          <a:blip r:embed="rId1"/>
          <a:stretch>
            <a:fillRect/>
          </a:stretch>
        </p:blipFill>
        <p:spPr>
          <a:xfrm rot="0" flipH="false" flipV="false">
            <a:off x="2776699" y="4416665"/>
            <a:ext cx="5473951" cy="1823951"/>
          </a:xfrm>
          <a:prstGeom prst="rect"/>
        </p:spPr>
      </p:pic>
    </p:spTree>
  </p:cSld>
  <p:clrMapOvr>
    <a:masterClrMapping/>
  </p:clrMapOvr>
</p:sld>
</file>

<file path=ppt/slides/slide19.xml><?xml version="1.0" encoding="utf-8"?>
<p:sld xmlns:a="http://schemas.openxmlformats.org/drawingml/2006/main" xmlns:p="http://schemas.openxmlformats.org/presentationml/2006/main">
  <p:cSld>
    <p:spTree>
      <p:nvGrpSpPr>
        <p:cNvPr id="94" name=""/>
        <p:cNvGrpSpPr/>
        <p:nvPr/>
      </p:nvGrpSpPr>
      <p:grpSpPr>
        <a:xfrm>
          <a:off x="0" y="0"/>
          <a:ext cx="0" cy="0"/>
          <a:chOff x="0" y="0"/>
          <a:chExt cx="0" cy="0"/>
        </a:xfrm>
      </p:grpSpPr>
      <p:sp>
        <p:nvSpPr>
          <p:cNvPr id="95" name="Title 1"/>
          <p:cNvSpPr>
            <a:spLocks noGrp="true"/>
          </p:cNvSpPr>
          <p:nvPr>
            <p:ph type="title"/>
          </p:nvPr>
        </p:nvSpPr>
        <p:spPr/>
        <p:txBody>
          <a:bodyPr>
            <a:normAutofit/>
          </a:bodyPr>
          <a:lstStyle/>
          <a:p>
            <a:pPr/>
            <a:r>
              <a:rPr lang="en-US" dirty="false"/>
              <a:t>How will you evaluate your results? </a:t>
            </a:r>
            <a:endParaRPr/>
          </a:p>
        </p:txBody>
      </p:sp>
      <p:sp>
        <p:nvSpPr>
          <p:cNvPr id="96" name="Date Placeholder 4"/>
          <p:cNvSpPr>
            <a:spLocks noGrp="true"/>
          </p:cNvSpPr>
          <p:nvPr>
            <p:ph type="dt" sz="half" idx="2"/>
          </p:nvPr>
        </p:nvSpPr>
        <p:spPr/>
        <p:txBody>
          <a:bodyPr/>
          <a:lstStyle/>
          <a:p>
            <a:pPr/>
            <a:r>
              <a:rPr lang="en-US"/>
              <a:t>Presenter Name &amp; Date of Presentation</a:t>
            </a:r>
            <a:endParaRPr lang="en-US" dirty="false"/>
          </a:p>
        </p:txBody>
      </p:sp>
      <p:sp>
        <p:nvSpPr>
          <p:cNvPr id="97" name="Footer Placeholder 5"/>
          <p:cNvSpPr>
            <a:spLocks noGrp="true"/>
          </p:cNvSpPr>
          <p:nvPr>
            <p:ph type="ftr" sz="quarter" idx="3"/>
          </p:nvPr>
        </p:nvSpPr>
        <p:spPr/>
        <p:txBody>
          <a:bodyPr/>
          <a:lstStyle/>
          <a:p>
            <a:pPr/>
            <a:r>
              <a:rPr lang="en-US" dirty="false"/>
              <a:t>Title of Your Presentation</a:t>
            </a:r>
            <a:endParaRPr/>
          </a:p>
        </p:txBody>
      </p:sp>
      <p:sp>
        <p:nvSpPr>
          <p:cNvPr id="98" name="Slide Number Placeholder 6"/>
          <p:cNvSpPr>
            <a:spLocks noGrp="true"/>
          </p:cNvSpPr>
          <p:nvPr>
            <p:ph type="sldNum" sz="quarter" idx="4"/>
          </p:nvPr>
        </p:nvSpPr>
        <p:spPr/>
        <p:txBody>
          <a:bodyPr/>
          <a:lstStyle/>
          <a:p>
            <a:pPr/>
            <a:fld id="{753A1DE0-CF65-344E-A1C3-3B403388D3F5}" type="slidenum">
              <a:rPr/>
              <a:t>7</a:t>
            </a:fld>
            <a:endParaRPr lang="en-US" dirty="false"/>
          </a:p>
        </p:txBody>
      </p:sp>
      <p:sp>
        <p:nvSpPr>
          <p:cNvPr id="99" name=""/>
          <p:cNvSpPr txBox="true"/>
          <p:nvPr/>
        </p:nvSpPr>
        <p:spPr>
          <a:xfrm rot="0" flipH="false" flipV="false">
            <a:off x="411634" y="1128490"/>
            <a:ext cx="4483100" cy="520700"/>
          </a:xfrm>
          <a:prstGeom prst="rect">
            <a:avLst/>
          </a:prstGeom>
          <a:ln w="12700">
            <a:prstDash val="solid"/>
            <a:miter lim="800000"/>
          </a:ln>
        </p:spPr>
        <p:txBody>
          <a:bodyPr>
            <a:spAutoFit/>
          </a:bodyPr>
          <a:p>
            <a:pPr/>
            <a:r>
              <a:rPr lang="en-US" sz="2800" b="true">
                <a:solidFill>
                  <a:schemeClr val="bg1">
                    <a:alpha val="100000"/>
                  </a:schemeClr>
                </a:solidFill>
              </a:rPr>
              <a:t>Interaction Experiment</a:t>
            </a:r>
            <a:endParaRPr/>
          </a:p>
        </p:txBody>
      </p:sp>
      <p:sp>
        <p:nvSpPr>
          <p:cNvPr id="100" name=""/>
          <p:cNvSpPr txBox="true"/>
          <p:nvPr/>
        </p:nvSpPr>
        <p:spPr>
          <a:xfrm rot="0" flipH="false" flipV="false">
            <a:off x="411634" y="1903796"/>
            <a:ext cx="10750550" cy="2470150"/>
          </a:xfrm>
          <a:prstGeom prst="rect">
            <a:avLst/>
          </a:prstGeom>
          <a:ln w="12700">
            <a:prstDash val="solid"/>
            <a:miter lim="800000"/>
          </a:ln>
        </p:spPr>
        <p:txBody>
          <a:bodyPr>
            <a:spAutoFit/>
          </a:bodyPr>
          <a:p>
            <a:pPr/>
            <a:r>
              <a:rPr lang="en-US" sz="2800" b="false">
                <a:solidFill>
                  <a:schemeClr val="bg1">
                    <a:alpha val="100000"/>
                  </a:schemeClr>
                </a:solidFill>
              </a:rPr>
              <a:t>Invite volunteers to test our CasaBot and evaluate it from following aspects:</a:t>
            </a:r>
            <a:endParaRPr/>
          </a:p>
          <a:p>
            <a:pPr marL="349758" algn="thaiDist">
              <a:buFont typeface="Arial" charset="0"/>
              <a:buChar char="•"/>
            </a:pPr>
            <a:r>
              <a:rPr lang="en-US" sz="2000" b="true">
                <a:solidFill>
                  <a:srgbClr val="0D0D0D">
                    <a:alpha val="100000"/>
                  </a:srgbClr>
                </a:solidFill>
                <a:highlight>
                  <a:srgbClr val="FFFFFF">
                    <a:alpha val="100000"/>
                  </a:srgbClr>
                </a:highlight>
                <a:latin typeface="Times New Roman"/>
                <a:ea typeface="Times New Roman"/>
              </a:rPr>
              <a:t>Response Time</a:t>
            </a:r>
            <a:r>
              <a:rPr lang="en-US" sz="2000">
                <a:solidFill>
                  <a:srgbClr val="0D0D0D">
                    <a:alpha val="100000"/>
                  </a:srgbClr>
                </a:solidFill>
                <a:highlight>
                  <a:srgbClr val="FFFFFF">
                    <a:alpha val="100000"/>
                  </a:srgbClr>
                </a:highlight>
                <a:latin typeface="Times New Roman"/>
                <a:ea typeface="Times New Roman"/>
              </a:rPr>
              <a:t>: How quickly does CasaBot acknowledge and begin executing a command?</a:t>
            </a:r>
            <a:endParaRPr/>
          </a:p>
          <a:p>
            <a:pPr marL="349758" algn="thaiDist">
              <a:buFont typeface="Arial" charset="0"/>
              <a:buChar char="•"/>
            </a:pPr>
            <a:r>
              <a:rPr lang="en-US" sz="2000" b="true">
                <a:solidFill>
                  <a:srgbClr val="0D0D0D">
                    <a:alpha val="100000"/>
                  </a:srgbClr>
                </a:solidFill>
                <a:highlight>
                  <a:srgbClr val="FFFFFF">
                    <a:alpha val="100000"/>
                  </a:srgbClr>
                </a:highlight>
                <a:latin typeface="Times New Roman"/>
                <a:ea typeface="Times New Roman"/>
              </a:rPr>
              <a:t>Task Accuracy</a:t>
            </a:r>
            <a:r>
              <a:rPr lang="en-US" sz="2000">
                <a:solidFill>
                  <a:srgbClr val="0D0D0D">
                    <a:alpha val="100000"/>
                  </a:srgbClr>
                </a:solidFill>
                <a:highlight>
                  <a:srgbClr val="FFFFFF">
                    <a:alpha val="100000"/>
                  </a:srgbClr>
                </a:highlight>
                <a:latin typeface="Times New Roman"/>
                <a:ea typeface="Times New Roman"/>
              </a:rPr>
              <a:t>: How accurately does CasaBot perform the tasks given in the commands?</a:t>
            </a:r>
            <a:endParaRPr/>
          </a:p>
          <a:p>
            <a:pPr marL="349758" algn="thaiDist">
              <a:buFont typeface="Arial" charset="0"/>
              <a:buChar char="•"/>
            </a:pPr>
            <a:r>
              <a:rPr lang="en-US" sz="2000" b="true">
                <a:solidFill>
                  <a:srgbClr val="0D0D0D">
                    <a:alpha val="100000"/>
                  </a:srgbClr>
                </a:solidFill>
                <a:highlight>
                  <a:srgbClr val="FFFFFF">
                    <a:alpha val="100000"/>
                  </a:srgbClr>
                </a:highlight>
                <a:latin typeface="Times New Roman"/>
                <a:ea typeface="Times New Roman"/>
              </a:rPr>
              <a:t>Command Understanding</a:t>
            </a:r>
            <a:r>
              <a:rPr lang="en-US" sz="2000">
                <a:solidFill>
                  <a:srgbClr val="0D0D0D">
                    <a:alpha val="100000"/>
                  </a:srgbClr>
                </a:solidFill>
                <a:highlight>
                  <a:srgbClr val="FFFFFF">
                    <a:alpha val="100000"/>
                  </a:srgbClr>
                </a:highlight>
                <a:latin typeface="Times New Roman"/>
                <a:ea typeface="Times New Roman"/>
              </a:rPr>
              <a:t>: Does CasaBot correctly understand the details of the command?</a:t>
            </a:r>
            <a:endParaRPr/>
          </a:p>
          <a:p>
            <a:pPr marL="349758" algn="thaiDist">
              <a:buFont typeface="Arial" charset="0"/>
              <a:buChar char="•"/>
            </a:pPr>
            <a:r>
              <a:rPr lang="en-US" sz="2000" b="true">
                <a:solidFill>
                  <a:srgbClr val="0D0D0D">
                    <a:alpha val="100000"/>
                  </a:srgbClr>
                </a:solidFill>
                <a:highlight>
                  <a:srgbClr val="FFFFFF">
                    <a:alpha val="100000"/>
                  </a:srgbClr>
                </a:highlight>
                <a:latin typeface="Times New Roman"/>
                <a:ea typeface="Times New Roman"/>
              </a:rPr>
              <a:t>Completion Rate</a:t>
            </a:r>
            <a:r>
              <a:rPr lang="en-US" sz="2000">
                <a:solidFill>
                  <a:srgbClr val="0D0D0D">
                    <a:alpha val="100000"/>
                  </a:srgbClr>
                </a:solidFill>
                <a:highlight>
                  <a:srgbClr val="FFFFFF">
                    <a:alpha val="100000"/>
                  </a:srgbClr>
                </a:highlight>
                <a:latin typeface="Times New Roman"/>
                <a:ea typeface="Times New Roman"/>
              </a:rPr>
              <a:t>: What percentage of tasks is CasaBot able to complete successfully?</a:t>
            </a:r>
            <a:endParaRPr/>
          </a:p>
          <a:p>
            <a:pPr marL="349758" algn="thaiDist">
              <a:buFont typeface="Arial" charset="0"/>
              <a:buChar char="•"/>
            </a:pPr>
            <a:r>
              <a:rPr lang="en-US" sz="2000" b="true">
                <a:solidFill>
                  <a:srgbClr val="0D0D0D">
                    <a:alpha val="100000"/>
                  </a:srgbClr>
                </a:solidFill>
                <a:highlight>
                  <a:srgbClr val="FFFFFF">
                    <a:alpha val="100000"/>
                  </a:srgbClr>
                </a:highlight>
                <a:latin typeface="Times New Roman"/>
                <a:ea typeface="Times New Roman"/>
              </a:rPr>
              <a:t>User Satisfaction</a:t>
            </a:r>
            <a:r>
              <a:rPr lang="en-US" sz="2000">
                <a:solidFill>
                  <a:srgbClr val="0D0D0D">
                    <a:alpha val="100000"/>
                  </a:srgbClr>
                </a:solidFill>
                <a:highlight>
                  <a:srgbClr val="FFFFFF">
                    <a:alpha val="100000"/>
                  </a:srgbClr>
                </a:highlight>
                <a:latin typeface="Times New Roman"/>
                <a:ea typeface="Times New Roman"/>
              </a:rPr>
              <a:t>: How satisfied are users with the interactions?</a:t>
            </a:r>
            <a:endParaRPr/>
          </a:p>
        </p:txBody>
      </p:sp>
    </p:spTree>
  </p:cSld>
  <p:clrMapOvr>
    <a:masterClrMapping/>
  </p:clrMapOvr>
</p:sld>
</file>

<file path=ppt/slides/slide2.xml><?xml version="1.0" encoding="utf-8"?>
<p:sld xmlns:a="http://schemas.openxmlformats.org/drawingml/2006/main" xmlns:p="http://schemas.openxmlformats.org/presentationml/2006/main">
  <p:cSld>
    <p:spTree>
      <p:nvGrpSpPr>
        <p:cNvPr id="104" name=""/>
        <p:cNvGrpSpPr/>
        <p:nvPr/>
      </p:nvGrpSpPr>
      <p:grpSpPr>
        <a:xfrm>
          <a:off x="0" y="0"/>
          <a:ext cx="0" cy="0"/>
          <a:chOff x="0" y="0"/>
          <a:chExt cx="0" cy="0"/>
        </a:xfrm>
      </p:grpSpPr>
      <p:sp>
        <p:nvSpPr>
          <p:cNvPr id="105" name="Title 1"/>
          <p:cNvSpPr>
            <a:spLocks noGrp="true"/>
          </p:cNvSpPr>
          <p:nvPr>
            <p:ph type="title"/>
          </p:nvPr>
        </p:nvSpPr>
        <p:spPr/>
        <p:txBody>
          <a:bodyPr/>
          <a:lstStyle/>
          <a:p>
            <a:pPr/>
            <a:r>
              <a:rPr lang="en-CN" dirty="false"/>
              <a:t>Proposed Project Title Summary</a:t>
            </a:r>
            <a:endParaRPr/>
          </a:p>
        </p:txBody>
      </p:sp>
      <p:sp>
        <p:nvSpPr>
          <p:cNvPr id="106" name="Content Placeholder 2"/>
          <p:cNvSpPr>
            <a:spLocks noGrp="true"/>
          </p:cNvSpPr>
          <p:nvPr>
            <p:ph idx="1"/>
          </p:nvPr>
        </p:nvSpPr>
        <p:spPr>
          <a:xfrm rot="0" flipH="false" flipV="false">
            <a:off x="216063" y="948421"/>
            <a:ext cx="11760000" cy="4860000"/>
          </a:xfrm>
        </p:spPr>
        <p:txBody>
          <a:bodyPr>
            <a:noAutofit/>
          </a:bodyPr>
          <a:lstStyle/>
          <a:p>
            <a:pPr marL="0" indent="0">
              <a:buFont typeface="Arial" panose="020B0604020202020204" pitchFamily="34" charset="0"/>
              <a:buNone/>
            </a:pPr>
            <a:r>
              <a:rPr lang="en-US" sz="1800"/>
              <a:t>	The project aims to develop a collaborative robot arm for home automation, leveraging natural language interaction to enhance accessibility and autonomy. Integrating robotics, AI, computer vision, and natural language processing, the initiative seeks to advance human-robot interaction, enabling real-time task execution beyond traditional automation boundaries. With a focus on aiding people with disabilities, the project drives technological innovation in AI and robotics, pushing the boundaries of machine learning to comprehend complex instructions and environmental cues. Through readings covering object recognition and manipulation techniques, including studies by Bulun, Tremblay et al., Mousavian et al., and Breyer et al., alongside resources on YOLOv8 and GPT's role in robotics, the project gains insights crucial for its development. Utilizing datasets such as LLM prompt dataset, COCO, FAT, and YCB-Video, along with simulation tools like Robosuite and Gazebo, and deep learning frameworks like PyTorch, the project focuses on object recognition using models like Faster R-CNN, SSD, and YOLOv8. </a:t>
            </a:r>
            <a:r>
              <a:rPr lang="en-US" sz="1800"/>
              <a:t>Advancements in object pose detection and grasping involve deep learning methods trained on synthetic data. Deep Object Pose Estimation uses a mix of domain randomized and photorealistic data to train a neural network for accurate 6-DoF pose estimation from single RGB images. 6-DoF GraspNet employs variational autoencoders to generate and refine grasp poses using 3D point cloud data. Volumetric Grasping Network utilizes a 3D CNN to predict 6-DoF grasps from scene information represented as a Truncated Signed Distance Function (TSDF), providing grasp quality, orientation, and width predictions at the voxel level.</a:t>
            </a:r>
            <a:r>
              <a:rPr lang="en-US" sz="1800"/>
              <a:t> Integration of user APIs with ROS enables seamless interaction, facilitating tasks such as fine-tuning pre-trained models and executing actions based on commands. Natural language interaction is facilitated through text-to-speech and speech-to-text functionalities, with temperature parameter adjustment influencing output randomness during text generation. Evaluation of results encompasses simulator experiments like Cleanup and Sort Tasks, categorized by general categories, object attributes, and functions, alongside interaction experiments with volunteers to assess performance in terms of response time, task accuracy, command understanding, completion rate, and user satisfaction, ultimately pioneering the future of home automation and human-robot interaction.</a:t>
            </a:r>
            <a:endParaRPr/>
          </a:p>
        </p:txBody>
      </p:sp>
      <p:sp>
        <p:nvSpPr>
          <p:cNvPr id="107" name="Date Placeholder 4"/>
          <p:cNvSpPr>
            <a:spLocks noGrp="true"/>
          </p:cNvSpPr>
          <p:nvPr>
            <p:ph type="dt" sz="half" idx="2"/>
          </p:nvPr>
        </p:nvSpPr>
        <p:spPr/>
        <p:txBody>
          <a:bodyPr/>
          <a:lstStyle/>
          <a:p>
            <a:pPr/>
            <a:r>
              <a:rPr lang="en-US"/>
              <a:t>Presenter Name &amp; Date of Presentation</a:t>
            </a:r>
            <a:endParaRPr lang="en-US" dirty="false"/>
          </a:p>
        </p:txBody>
      </p:sp>
      <p:sp>
        <p:nvSpPr>
          <p:cNvPr id="108" name="Footer Placeholder 5"/>
          <p:cNvSpPr>
            <a:spLocks noGrp="true"/>
          </p:cNvSpPr>
          <p:nvPr>
            <p:ph type="ftr" sz="quarter" idx="3"/>
          </p:nvPr>
        </p:nvSpPr>
        <p:spPr/>
        <p:txBody>
          <a:bodyPr/>
          <a:lstStyle/>
          <a:p>
            <a:pPr/>
            <a:r>
              <a:rPr lang="en-US"/>
              <a:t>Title of Your Presentation</a:t>
            </a:r>
            <a:endParaRPr lang="en-US" dirty="false"/>
          </a:p>
        </p:txBody>
      </p:sp>
      <p:sp>
        <p:nvSpPr>
          <p:cNvPr id="109" name="Slide Number Placeholder 6"/>
          <p:cNvSpPr>
            <a:spLocks noGrp="true"/>
          </p:cNvSpPr>
          <p:nvPr>
            <p:ph type="sldNum" sz="quarter" idx="4"/>
          </p:nvPr>
        </p:nvSpPr>
        <p:spPr/>
        <p:txBody>
          <a:bodyPr/>
          <a:lstStyle/>
          <a:p>
            <a:pPr/>
            <a:fld id="{753A1DE0-CF65-344E-A1C3-3B403388D3F5}" type="slidenum">
              <a:rPr/>
              <a:t>2</a:t>
            </a:fld>
            <a:endParaRPr lang="en-US" dirty="false"/>
          </a:p>
        </p:txBody>
      </p:sp>
    </p:spTree>
  </p:cSld>
  <p:clrMapOvr>
    <a:masterClrMapping/>
  </p:clrMapOvr>
</p:sld>
</file>

<file path=ppt/slides/slide20.xml><?xml version="1.0" encoding="utf-8"?>
<p:sld xmlns:a="http://schemas.openxmlformats.org/drawingml/2006/main" xmlns:p="http://schemas.openxmlformats.org/presentationml/2006/main">
  <p:cSld>
    <p:spTree>
      <p:nvGrpSpPr>
        <p:cNvPr id="101" name=""/>
        <p:cNvGrpSpPr/>
        <p:nvPr/>
      </p:nvGrpSpPr>
      <p:grpSpPr>
        <a:xfrm>
          <a:off x="0" y="0"/>
          <a:ext cx="0" cy="0"/>
          <a:chOff x="0" y="0"/>
          <a:chExt cx="0" cy="0"/>
        </a:xfrm>
      </p:grpSpPr>
      <p:sp>
        <p:nvSpPr>
          <p:cNvPr id="102" name="Title 1"/>
          <p:cNvSpPr>
            <a:spLocks noGrp="true"/>
          </p:cNvSpPr>
          <p:nvPr>
            <p:ph type="ctrTitle"/>
          </p:nvPr>
        </p:nvSpPr>
        <p:spPr/>
        <p:txBody>
          <a:bodyPr>
            <a:normAutofit/>
          </a:bodyPr>
          <a:lstStyle/>
          <a:p>
            <a:pPr/>
            <a:r>
              <a:rPr lang="en-CN" dirty="false"/>
              <a:t>SUSTech Design + Learning Lab</a:t>
            </a:r>
            <a:br>
              <a:rPr lang="en-CN" dirty="false"/>
            </a:br>
            <a:r>
              <a:rPr lang="en-CN" dirty="false"/>
              <a:t>PowerPoint Template</a:t>
            </a:r>
            <a:endParaRPr/>
          </a:p>
        </p:txBody>
      </p:sp>
      <p:sp>
        <p:nvSpPr>
          <p:cNvPr id="103" name="Subtitle 2"/>
          <p:cNvSpPr>
            <a:spLocks noGrp="true"/>
          </p:cNvSpPr>
          <p:nvPr>
            <p:ph type="subTitle" idx="1"/>
          </p:nvPr>
        </p:nvSpPr>
        <p:spPr/>
        <p:txBody>
          <a:bodyPr>
            <a:normAutofit lnSpcReduction="10000"/>
          </a:bodyPr>
          <a:lstStyle/>
          <a:p>
            <a:pPr/>
            <a:r>
              <a:rPr lang="en-CN" dirty="false"/>
              <a:t>Name</a:t>
            </a:r>
            <a:endParaRPr/>
          </a:p>
          <a:p>
            <a:pPr/>
            <a:r>
              <a:rPr lang="en-CN" dirty="false"/>
              <a:t>Affiliation</a:t>
            </a:r>
            <a:endParaRPr/>
          </a:p>
          <a:p>
            <a:pPr/>
            <a:r>
              <a:rPr lang="en-CN" dirty="false"/>
              <a:t>Supervisor</a:t>
            </a:r>
            <a:endParaRPr/>
          </a:p>
          <a:p>
            <a:pPr/>
            <a:r>
              <a:rPr lang="en-CN" dirty="false"/>
              <a:t>Contact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11" name="Title 1"/>
          <p:cNvSpPr>
            <a:spLocks noGrp="true"/>
          </p:cNvSpPr>
          <p:nvPr>
            <p:ph type="title"/>
          </p:nvPr>
        </p:nvSpPr>
        <p:spPr/>
        <p:txBody>
          <a:bodyPr>
            <a:normAutofit/>
          </a:bodyPr>
          <a:lstStyle/>
          <a:p>
            <a:pPr/>
            <a:r>
              <a:rPr lang="en-US" dirty="false"/>
              <a:t>What is the problem that you will be investigating? </a:t>
            </a:r>
            <a:endParaRPr lang="en-CN" dirty="false"/>
          </a:p>
        </p:txBody>
      </p:sp>
      <p:sp>
        <p:nvSpPr>
          <p:cNvPr id="112" name="Content Placeholder 2"/>
          <p:cNvSpPr>
            <a:spLocks noGrp="true"/>
          </p:cNvSpPr>
          <p:nvPr>
            <p:ph idx="1"/>
          </p:nvPr>
        </p:nvSpPr>
        <p:spPr/>
        <p:txBody>
          <a:bodyPr>
            <a:normAutofit fontScale="100000"/>
          </a:bodyPr>
          <a:lstStyle/>
          <a:p>
            <a:pPr>
              <a:buFont typeface="Arial" panose="020B0604020202020204" pitchFamily="34" charset="0"/>
              <a:buChar char="•"/>
            </a:pPr>
            <a:endParaRPr/>
          </a:p>
          <a:p>
            <a:pPr>
              <a:buFont typeface="Arial" panose="020B0604020202020204" pitchFamily="34" charset="0"/>
              <a:buChar char="•"/>
            </a:pPr>
            <a:endParaRPr lang="en-US"/>
          </a:p>
        </p:txBody>
      </p:sp>
      <p:sp>
        <p:nvSpPr>
          <p:cNvPr id="113" name="Date Placeholder 4"/>
          <p:cNvSpPr>
            <a:spLocks noGrp="true"/>
          </p:cNvSpPr>
          <p:nvPr>
            <p:ph type="dt" sz="half" idx="2"/>
          </p:nvPr>
        </p:nvSpPr>
        <p:spPr/>
        <p:txBody>
          <a:bodyPr/>
          <a:lstStyle/>
          <a:p>
            <a:pPr/>
            <a:r>
              <a:rPr lang="en-US"/>
              <a:t>Presenter Name &amp; Date of Presentation</a:t>
            </a:r>
            <a:endParaRPr lang="en-US" dirty="false"/>
          </a:p>
        </p:txBody>
      </p:sp>
      <p:sp>
        <p:nvSpPr>
          <p:cNvPr id="114" name="Footer Placeholder 5"/>
          <p:cNvSpPr>
            <a:spLocks noGrp="true"/>
          </p:cNvSpPr>
          <p:nvPr>
            <p:ph type="ftr" sz="quarter" idx="3"/>
          </p:nvPr>
        </p:nvSpPr>
        <p:spPr/>
        <p:txBody>
          <a:bodyPr/>
          <a:lstStyle/>
          <a:p>
            <a:pPr/>
            <a:r>
              <a:rPr lang="en-US" dirty="false"/>
              <a:t>Title of Your Presentation</a:t>
            </a:r>
            <a:endParaRPr/>
          </a:p>
        </p:txBody>
      </p:sp>
      <p:sp>
        <p:nvSpPr>
          <p:cNvPr id="115" name="Slide Number Placeholder 6"/>
          <p:cNvSpPr>
            <a:spLocks noGrp="true"/>
          </p:cNvSpPr>
          <p:nvPr>
            <p:ph type="sldNum" sz="quarter" idx="4"/>
          </p:nvPr>
        </p:nvSpPr>
        <p:spPr/>
        <p:txBody>
          <a:bodyPr/>
          <a:lstStyle/>
          <a:p>
            <a:pPr/>
            <a:fld id="{753A1DE0-CF65-344E-A1C3-3B403388D3F5}" type="slidenum">
              <a:rPr/>
              <a:t>3</a:t>
            </a:fld>
            <a:endParaRPr lang="en-US" dirty="false"/>
          </a:p>
        </p:txBody>
      </p:sp>
      <p:pic>
        <p:nvPicPr>
          <p:cNvPr id="116" name=""/>
          <p:cNvPicPr>
            <a:picLocks noChangeAspect="true"/>
          </p:cNvPicPr>
          <p:nvPr/>
        </p:nvPicPr>
        <p:blipFill>
          <a:blip r:embed="rId1"/>
          <a:stretch>
            <a:fillRect/>
          </a:stretch>
        </p:blipFill>
        <p:spPr>
          <a:xfrm rot="0" flipH="false" flipV="false">
            <a:off x="439447" y="1156122"/>
            <a:ext cx="11282362" cy="5000625"/>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18" name="Title 1"/>
          <p:cNvSpPr>
            <a:spLocks noGrp="true"/>
          </p:cNvSpPr>
          <p:nvPr>
            <p:ph type="title"/>
          </p:nvPr>
        </p:nvSpPr>
        <p:spPr/>
        <p:txBody>
          <a:bodyPr>
            <a:normAutofit/>
          </a:bodyPr>
          <a:lstStyle/>
          <a:p>
            <a:pPr/>
            <a:r>
              <a:rPr lang="en-US" dirty="false"/>
              <a:t>What is the problem that you will be investigating? </a:t>
            </a:r>
            <a:endParaRPr lang="en-CN" dirty="false"/>
          </a:p>
        </p:txBody>
      </p:sp>
      <p:sp>
        <p:nvSpPr>
          <p:cNvPr id="119" name="Content Placeholder 2"/>
          <p:cNvSpPr>
            <a:spLocks noGrp="true"/>
          </p:cNvSpPr>
          <p:nvPr>
            <p:ph idx="1"/>
          </p:nvPr>
        </p:nvSpPr>
        <p:spPr/>
        <p:txBody>
          <a:bodyPr>
            <a:normAutofit fontScale="100000"/>
          </a:bodyPr>
          <a:lstStyle/>
          <a:p>
            <a:pPr>
              <a:buFont typeface="Arial" panose="020B0604020202020204" pitchFamily="34" charset="0"/>
              <a:buChar char="•"/>
            </a:pPr>
            <a:endParaRPr/>
          </a:p>
          <a:p>
            <a:pPr>
              <a:buFont typeface="Arial" panose="020B0604020202020204" pitchFamily="34" charset="0"/>
              <a:buChar char="•"/>
            </a:pPr>
            <a:endParaRPr lang="en-US"/>
          </a:p>
        </p:txBody>
      </p:sp>
      <p:sp>
        <p:nvSpPr>
          <p:cNvPr id="120" name="Date Placeholder 4"/>
          <p:cNvSpPr>
            <a:spLocks noGrp="true"/>
          </p:cNvSpPr>
          <p:nvPr>
            <p:ph type="dt" sz="half" idx="2"/>
          </p:nvPr>
        </p:nvSpPr>
        <p:spPr/>
        <p:txBody>
          <a:bodyPr/>
          <a:lstStyle/>
          <a:p>
            <a:pPr/>
            <a:r>
              <a:rPr lang="en-US"/>
              <a:t>Presenter Name &amp; Date of Presentation</a:t>
            </a:r>
            <a:endParaRPr lang="en-US" dirty="false"/>
          </a:p>
        </p:txBody>
      </p:sp>
      <p:sp>
        <p:nvSpPr>
          <p:cNvPr id="121" name="Footer Placeholder 5"/>
          <p:cNvSpPr>
            <a:spLocks noGrp="true"/>
          </p:cNvSpPr>
          <p:nvPr>
            <p:ph type="ftr" sz="quarter" idx="3"/>
          </p:nvPr>
        </p:nvSpPr>
        <p:spPr/>
        <p:txBody>
          <a:bodyPr/>
          <a:lstStyle/>
          <a:p>
            <a:pPr/>
            <a:r>
              <a:rPr lang="en-US" dirty="false"/>
              <a:t>Title of Your Presentation</a:t>
            </a:r>
            <a:endParaRPr/>
          </a:p>
        </p:txBody>
      </p:sp>
      <p:sp>
        <p:nvSpPr>
          <p:cNvPr id="122" name="Slide Number Placeholder 6"/>
          <p:cNvSpPr>
            <a:spLocks noGrp="true"/>
          </p:cNvSpPr>
          <p:nvPr>
            <p:ph type="sldNum" sz="quarter" idx="4"/>
          </p:nvPr>
        </p:nvSpPr>
        <p:spPr/>
        <p:txBody>
          <a:bodyPr/>
          <a:lstStyle/>
          <a:p>
            <a:pPr/>
            <a:fld id="{753A1DE0-CF65-344E-A1C3-3B403388D3F5}" type="slidenum">
              <a:rPr/>
              <a:t>3</a:t>
            </a:fld>
            <a:endParaRPr lang="en-US" dirty="false"/>
          </a:p>
        </p:txBody>
      </p:sp>
      <p:pic>
        <p:nvPicPr>
          <p:cNvPr id="123" name=""/>
          <p:cNvPicPr>
            <a:picLocks noChangeAspect="true"/>
          </p:cNvPicPr>
          <p:nvPr/>
        </p:nvPicPr>
        <p:blipFill>
          <a:blip r:embed="rId1"/>
          <a:stretch>
            <a:fillRect/>
          </a:stretch>
        </p:blipFill>
        <p:spPr>
          <a:xfrm rot="0" flipH="false" flipV="false">
            <a:off x="373030" y="1522251"/>
            <a:ext cx="7981950" cy="4062412"/>
          </a:xfrm>
          <a:prstGeom prst="rect"/>
        </p:spPr>
      </p:pic>
      <p:pic>
        <p:nvPicPr>
          <p:cNvPr id="124" name=""/>
          <p:cNvPicPr>
            <a:picLocks noChangeAspect="true"/>
          </p:cNvPicPr>
          <p:nvPr/>
        </p:nvPicPr>
        <p:blipFill>
          <a:blip r:embed="rId2"/>
          <a:stretch>
            <a:fillRect/>
          </a:stretch>
        </p:blipFill>
        <p:spPr>
          <a:xfrm rot="0" flipH="false" flipV="false">
            <a:off x="8354980" y="1570697"/>
            <a:ext cx="3357562" cy="3638550"/>
          </a:xfrm>
          <a:prstGeom prst="rect"/>
        </p:spPr>
      </p:pic>
    </p:spTree>
  </p:cSld>
  <p:clrMapOvr>
    <a:masterClrMapping/>
  </p:clrMapOvr>
</p:sld>
</file>

<file path=ppt/slides/slide5.xml><?xml version="1.0" encoding="utf-8"?>
<p:sld xmlns:a="http://schemas.openxmlformats.org/drawingml/2006/main" xmlns:p="http://schemas.openxmlformats.org/presentationml/2006/main">
  <p:cSld>
    <p:spTree>
      <p:nvGrpSpPr>
        <p:cNvPr id="125" name=""/>
        <p:cNvGrpSpPr/>
        <p:nvPr/>
      </p:nvGrpSpPr>
      <p:grpSpPr>
        <a:xfrm>
          <a:off x="0" y="0"/>
          <a:ext cx="0" cy="0"/>
          <a:chOff x="0" y="0"/>
          <a:chExt cx="0" cy="0"/>
        </a:xfrm>
      </p:grpSpPr>
      <p:sp>
        <p:nvSpPr>
          <p:cNvPr id="126" name="Title 1"/>
          <p:cNvSpPr>
            <a:spLocks noGrp="true"/>
          </p:cNvSpPr>
          <p:nvPr>
            <p:ph type="title"/>
          </p:nvPr>
        </p:nvSpPr>
        <p:spPr/>
        <p:txBody>
          <a:bodyPr>
            <a:normAutofit/>
          </a:bodyPr>
          <a:lstStyle/>
          <a:p>
            <a:pPr/>
            <a:r>
              <a:rPr lang="en-US" dirty="false"/>
              <a:t>What reading will you examine?</a:t>
            </a:r>
            <a:endParaRPr lang="en-CN" dirty="false"/>
          </a:p>
        </p:txBody>
      </p:sp>
      <p:sp>
        <p:nvSpPr>
          <p:cNvPr id="127" name="Content Placeholder 2"/>
          <p:cNvSpPr>
            <a:spLocks noGrp="true"/>
          </p:cNvSpPr>
          <p:nvPr>
            <p:ph idx="1"/>
          </p:nvPr>
        </p:nvSpPr>
        <p:spPr/>
        <p:txBody>
          <a:bodyPr>
            <a:normAutofit fontScale="55000"/>
          </a:bodyPr>
          <a:lstStyle/>
          <a:p>
            <a:pPr marL="0" indent="0">
              <a:buFont typeface="Arial" panose="020B0604020202020204" pitchFamily="34" charset="0"/>
              <a:buNone/>
            </a:pPr>
            <a:r>
              <a:rPr lang="en-US" b="true"/>
              <a:t>Object Recognition: </a:t>
            </a:r>
            <a:endParaRPr/>
          </a:p>
          <a:p>
            <a:pPr>
              <a:buFont typeface="Arial" charset="0"/>
              <a:buChar char="•"/>
            </a:pPr>
            <a:r>
              <a:rPr lang="en-US">
                <a:solidFill>
                  <a:srgbClr val="000000">
                    <a:alpha val="100000"/>
                  </a:srgbClr>
                </a:solidFill>
                <a:latin typeface="Times New Roman"/>
                <a:ea typeface="Times New Roman"/>
              </a:rPr>
              <a:t>Bulun</a:t>
            </a:r>
            <a:r>
              <a:rPr lang="zh-CN">
                <a:solidFill>
                  <a:srgbClr val="000000">
                    <a:alpha val="100000"/>
                  </a:srgbClr>
                </a:solidFill>
                <a:latin typeface="Times New Roman"/>
                <a:ea typeface="Times New Roman"/>
              </a:rPr>
              <a:t>, S. (2023). Object Recognition and Tracking of Bolts: A Comparative Analysis of CNN Models and Computer Vision Techniques : A Comparison of CNN Models and Tracking Algorithms (Dissertation).
Retrieved from https://urn.kb.se/resolve?urn=urn:nbn:se:kth:diva-337061</a:t>
            </a:r>
            <a:endParaRPr/>
          </a:p>
          <a:p>
            <a:pPr>
              <a:buFont typeface="Arial" charset="0"/>
              <a:buChar char="•"/>
            </a:pPr>
            <a:r>
              <a:rPr lang="en-US"/>
              <a:t>https://learnopencv.com/ultralytics-yolov8/</a:t>
            </a:r>
            <a:endParaRPr/>
          </a:p>
          <a:p>
            <a:pPr marL="0" indent="0">
              <a:buFont typeface="Arial" panose="020B0604020202020204" pitchFamily="34" charset="0"/>
              <a:buNone/>
            </a:pPr>
            <a:r>
              <a:rPr lang="en-US" b="true"/>
              <a:t>Object Pose Detection and Grasping:</a:t>
            </a:r>
            <a:endParaRPr/>
          </a:p>
          <a:p>
            <a:pPr>
              <a:buFont typeface="Arial" charset="0"/>
              <a:buChar char="•"/>
            </a:pPr>
            <a:r>
              <a:rPr lang="en-US"/>
              <a:t>Tremblay, J., To, T., Sundaralingam, B., Xiang, Y., Fox, D., &amp; Birchfield, S. (2018). Deep object pose estimation for semantic robotic grasping of household objects. arXiv preprint arXiv:1809.10790.</a:t>
            </a:r>
            <a:endParaRPr/>
          </a:p>
          <a:p>
            <a:pPr>
              <a:buFont typeface="Arial" charset="0"/>
              <a:buChar char="•"/>
            </a:pPr>
            <a:r>
              <a:rPr lang="en-US"/>
              <a:t>Mousavian, A., Eppner, C., &amp; Fox, D. (2019). 6-dof graspnet: Variational grasp generation for object manipulation. In Proceedings of the IEEE/CVF international conference on computer vision (pp. 2901-2910).</a:t>
            </a:r>
            <a:endParaRPr/>
          </a:p>
          <a:p>
            <a:pPr>
              <a:buFont typeface="Arial" charset="0"/>
              <a:buChar char="•"/>
            </a:pPr>
            <a:r>
              <a:rPr lang="en-US"/>
              <a:t>Breyer, M., Chung, J. J., Ott, L., Siegwart, R., &amp; Nieto, J. (2021, October). Volumetric grasping network: Real-time 6 dof grasp detection in clutter. In Conference on Robot Learning (pp. 1602-1611). PMLR.</a:t>
            </a:r>
            <a:endParaRPr/>
          </a:p>
          <a:p>
            <a:pPr marL="0" indent="0">
              <a:buFont typeface="Arial" panose="020B0604020202020204" pitchFamily="34" charset="0"/>
              <a:buNone/>
            </a:pPr>
            <a:r>
              <a:rPr lang="en-US" b="true"/>
              <a:t>GPT-part:</a:t>
            </a:r>
            <a:endParaRPr/>
          </a:p>
          <a:p>
            <a:pPr>
              <a:buFont typeface="Arial" charset="0"/>
              <a:buChar char="•"/>
            </a:pPr>
            <a:r>
              <a:rPr lang="en-US"/>
              <a:t>https://www.microsoft.com/enus/research/uploads/prod/2023/02/ChatGPT___Robotics.pdf</a:t>
            </a:r>
            <a:endParaRPr/>
          </a:p>
          <a:p>
            <a:pPr>
              <a:buFont typeface="Arial" charset="0"/>
              <a:buChar char="•"/>
            </a:pPr>
            <a:r>
              <a:rPr lang="en-US"/>
              <a:t>https://tidybot.cs.princeton.edu/
</a:t>
            </a:r>
            <a:endParaRPr/>
          </a:p>
          <a:p>
            <a:pPr marL="0" indent="0">
              <a:buFont typeface="Arial" panose="020B0604020202020204" pitchFamily="34" charset="0"/>
              <a:buNone/>
            </a:pPr>
            <a:endParaRPr/>
          </a:p>
          <a:p>
            <a:pPr>
              <a:buFont typeface="Arial" panose="020B0604020202020204" pitchFamily="34" charset="0"/>
              <a:buChar char="•"/>
            </a:pPr>
            <a:endParaRPr lang="en-US"/>
          </a:p>
        </p:txBody>
      </p:sp>
      <p:sp>
        <p:nvSpPr>
          <p:cNvPr id="128" name="Date Placeholder 4"/>
          <p:cNvSpPr>
            <a:spLocks noGrp="true"/>
          </p:cNvSpPr>
          <p:nvPr>
            <p:ph type="dt" sz="half" idx="2"/>
          </p:nvPr>
        </p:nvSpPr>
        <p:spPr/>
        <p:txBody>
          <a:bodyPr/>
          <a:lstStyle/>
          <a:p>
            <a:pPr/>
            <a:r>
              <a:rPr lang="en-US"/>
              <a:t>Presenter Name &amp; Date of Presentation</a:t>
            </a:r>
            <a:endParaRPr lang="en-US" dirty="false"/>
          </a:p>
        </p:txBody>
      </p:sp>
      <p:sp>
        <p:nvSpPr>
          <p:cNvPr id="129" name="Footer Placeholder 5"/>
          <p:cNvSpPr>
            <a:spLocks noGrp="true"/>
          </p:cNvSpPr>
          <p:nvPr>
            <p:ph type="ftr" sz="quarter" idx="3"/>
          </p:nvPr>
        </p:nvSpPr>
        <p:spPr/>
        <p:txBody>
          <a:bodyPr/>
          <a:lstStyle/>
          <a:p>
            <a:pPr/>
            <a:r>
              <a:rPr lang="en-US" dirty="false"/>
              <a:t>Title of Your Presentation</a:t>
            </a:r>
            <a:endParaRPr/>
          </a:p>
        </p:txBody>
      </p:sp>
      <p:sp>
        <p:nvSpPr>
          <p:cNvPr id="130" name="Slide Number Placeholder 6"/>
          <p:cNvSpPr>
            <a:spLocks noGrp="true"/>
          </p:cNvSpPr>
          <p:nvPr>
            <p:ph type="sldNum" sz="quarter" idx="4"/>
          </p:nvPr>
        </p:nvSpPr>
        <p:spPr/>
        <p:txBody>
          <a:bodyPr/>
          <a:lstStyle/>
          <a:p>
            <a:pPr/>
            <a:fld id="{753A1DE0-CF65-344E-A1C3-3B403388D3F5}" type="slidenum">
              <a:rPr/>
              <a:t>4</a:t>
            </a:fld>
            <a:endParaRPr lang="en-US" dirty="fal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32" name="Title 1"/>
          <p:cNvSpPr>
            <a:spLocks noGrp="true"/>
          </p:cNvSpPr>
          <p:nvPr>
            <p:ph type="title"/>
          </p:nvPr>
        </p:nvSpPr>
        <p:spPr/>
        <p:txBody>
          <a:bodyPr>
            <a:normAutofit/>
          </a:bodyPr>
          <a:lstStyle/>
          <a:p>
            <a:pPr/>
            <a:r>
              <a:rPr lang="en-US" dirty="false"/>
              <a:t>What data will you use? </a:t>
            </a:r>
            <a:endParaRPr lang="en-CN" dirty="false"/>
          </a:p>
        </p:txBody>
      </p:sp>
      <p:sp>
        <p:nvSpPr>
          <p:cNvPr id="133" name="Date Placeholder 4"/>
          <p:cNvSpPr>
            <a:spLocks noGrp="true"/>
          </p:cNvSpPr>
          <p:nvPr>
            <p:ph type="dt" sz="half" idx="2"/>
          </p:nvPr>
        </p:nvSpPr>
        <p:spPr/>
        <p:txBody>
          <a:bodyPr/>
          <a:lstStyle/>
          <a:p>
            <a:pPr/>
            <a:r>
              <a:rPr lang="en-US"/>
              <a:t>Presenter Name &amp; Date of Presentation</a:t>
            </a:r>
            <a:endParaRPr lang="en-US" dirty="false"/>
          </a:p>
        </p:txBody>
      </p:sp>
      <p:sp>
        <p:nvSpPr>
          <p:cNvPr id="134" name="Footer Placeholder 5"/>
          <p:cNvSpPr>
            <a:spLocks noGrp="true"/>
          </p:cNvSpPr>
          <p:nvPr>
            <p:ph type="ftr" sz="quarter" idx="3"/>
          </p:nvPr>
        </p:nvSpPr>
        <p:spPr/>
        <p:txBody>
          <a:bodyPr/>
          <a:lstStyle/>
          <a:p>
            <a:pPr/>
            <a:r>
              <a:rPr lang="en-US" dirty="false"/>
              <a:t>Title of Your Presentation</a:t>
            </a:r>
            <a:endParaRPr/>
          </a:p>
        </p:txBody>
      </p:sp>
      <p:sp>
        <p:nvSpPr>
          <p:cNvPr id="135" name="Slide Number Placeholder 6"/>
          <p:cNvSpPr>
            <a:spLocks noGrp="true"/>
          </p:cNvSpPr>
          <p:nvPr>
            <p:ph type="sldNum" sz="quarter" idx="4"/>
          </p:nvPr>
        </p:nvSpPr>
        <p:spPr/>
        <p:txBody>
          <a:bodyPr/>
          <a:lstStyle/>
          <a:p>
            <a:pPr/>
            <a:fld id="{753A1DE0-CF65-344E-A1C3-3B403388D3F5}" type="slidenum">
              <a:rPr/>
              <a:t>5</a:t>
            </a:fld>
            <a:endParaRPr lang="en-US" dirty="false"/>
          </a:p>
        </p:txBody>
      </p:sp>
      <p:sp>
        <p:nvSpPr>
          <p:cNvPr id="136" name=""/>
          <p:cNvSpPr/>
          <p:nvPr>
            <p:ph idx="1"/>
          </p:nvPr>
        </p:nvSpPr>
        <p:spPr>
          <a:prstGeom prst="rect">
            <a:avLst/>
          </a:prstGeom>
        </p:spPr>
        <p:txBody>
          <a:bodyPr>
            <a:normAutofit fontScale="100000"/>
          </a:bodyPr>
          <a:lstStyle/>
          <a:p>
            <a:pPr marL="0" indent="0">
              <a:buFont typeface="Arial" panose="020B0604020202020204" pitchFamily="34" charset="0"/>
              <a:buChar char="•"/>
            </a:pPr>
            <a:r>
              <a:rPr lang="en-US"/>
              <a:t>LLM </a:t>
            </a:r>
            <a:r>
              <a:rPr lang="en-US"/>
              <a:t>prompt dataset from TidyBot</a:t>
            </a:r>
            <a:endParaRPr/>
          </a:p>
          <a:p>
            <a:pPr marL="0" indent="0">
              <a:buFont typeface="Arial" panose="020B0604020202020204" pitchFamily="34" charset="0"/>
              <a:buChar char="•"/>
            </a:pPr>
            <a:r>
              <a:rPr lang="en-US">
                <a:solidFill>
                  <a:srgbClr val="000000">
                    <a:alpha val="100000"/>
                  </a:srgbClr>
                </a:solidFill>
                <a:latin typeface="Times New Roman"/>
                <a:ea typeface="Times New Roman"/>
              </a:rPr>
              <a:t>Common Objects in Context (COCO)</a:t>
            </a:r>
            <a:endParaRPr/>
          </a:p>
          <a:p>
            <a:pPr marL="0" indent="0">
              <a:buFont typeface="Arial" panose="020B0604020202020204" pitchFamily="34" charset="0"/>
              <a:buChar char="•"/>
            </a:pPr>
            <a:r>
              <a:rPr lang="en-US"/>
              <a:t>Falling Things(FAT),from NVIDIA</a:t>
            </a:r>
            <a:endParaRPr/>
          </a:p>
          <a:p>
            <a:pPr marL="0" indent="0">
              <a:buFont typeface="Arial" panose="020B0604020202020204" pitchFamily="34" charset="0"/>
              <a:buChar char="•"/>
            </a:pPr>
            <a:r>
              <a:rPr lang="en-US"/>
              <a:t>YCB-Video dataset</a:t>
            </a:r>
            <a:endParaRPr/>
          </a:p>
        </p:txBody>
      </p:sp>
      <p:pic>
        <p:nvPicPr>
          <p:cNvPr id="137" name=""/>
          <p:cNvPicPr>
            <a:picLocks noChangeAspect="true"/>
          </p:cNvPicPr>
          <p:nvPr/>
        </p:nvPicPr>
        <p:blipFill>
          <a:blip r:embed="rId1"/>
          <a:stretch>
            <a:fillRect/>
          </a:stretch>
        </p:blipFill>
        <p:spPr>
          <a:xfrm rot="0" flipH="false" flipV="false">
            <a:off x="7682606" y="2775102"/>
            <a:ext cx="3057155" cy="1589605"/>
          </a:xfrm>
          <a:prstGeom prst="rect"/>
        </p:spPr>
      </p:pic>
      <p:pic>
        <p:nvPicPr>
          <p:cNvPr id="138" name=""/>
          <p:cNvPicPr>
            <a:picLocks noChangeAspect="true"/>
          </p:cNvPicPr>
          <p:nvPr/>
        </p:nvPicPr>
        <p:blipFill>
          <a:blip r:embed="rId2"/>
          <a:srcRect l="0" t="2596" r="0" b="0"/>
          <a:stretch>
            <a:fillRect/>
          </a:stretch>
        </p:blipFill>
        <p:spPr>
          <a:xfrm rot="0" flipH="false" flipV="false">
            <a:off x="7682606" y="1275981"/>
            <a:ext cx="3057155" cy="1499121"/>
          </a:xfrm>
          <a:prstGeom prst="rect"/>
        </p:spPr>
      </p:pic>
      <p:pic>
        <p:nvPicPr>
          <p:cNvPr id="139" name=""/>
          <p:cNvPicPr>
            <a:picLocks noChangeAspect="true"/>
          </p:cNvPicPr>
          <p:nvPr/>
        </p:nvPicPr>
        <p:blipFill>
          <a:blip r:embed="rId3"/>
          <a:stretch>
            <a:fillRect/>
          </a:stretch>
        </p:blipFill>
        <p:spPr>
          <a:xfrm rot="0" flipH="false" flipV="false">
            <a:off x="7682606" y="4364707"/>
            <a:ext cx="3057155" cy="1831267"/>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41" name="Title 1"/>
          <p:cNvSpPr>
            <a:spLocks noGrp="true"/>
          </p:cNvSpPr>
          <p:nvPr>
            <p:ph type="title"/>
          </p:nvPr>
        </p:nvSpPr>
        <p:spPr/>
        <p:txBody>
          <a:bodyPr/>
          <a:p>
            <a:pPr/>
            <a:endParaRPr/>
          </a:p>
        </p:txBody>
      </p:sp>
      <p:sp>
        <p:nvSpPr>
          <p:cNvPr id="142" name="Content Placeholder 2"/>
          <p:cNvSpPr>
            <a:spLocks noGrp="true"/>
          </p:cNvSpPr>
          <p:nvPr>
            <p:ph idx="1"/>
          </p:nvPr>
        </p:nvSpPr>
        <p:spPr/>
        <p:txBody>
          <a:bodyPr/>
          <a:p>
            <a:pPr/>
            <a:endParaRPr/>
          </a:p>
        </p:txBody>
      </p:sp>
      <p:sp>
        <p:nvSpPr>
          <p:cNvPr id="143" name="内容占位符 7"/>
          <p:cNvSpPr>
            <a:spLocks noGrp="true"/>
          </p:cNvSpPr>
          <p:nvPr>
            <p:ph sz="quarter" idx="13"/>
          </p:nvPr>
        </p:nvSpPr>
        <p:spPr/>
        <p:txBody>
          <a:bodyPr/>
          <a:p>
            <a:pPr/>
            <a:endParaRPr/>
          </a:p>
        </p:txBody>
      </p:sp>
      <p:sp>
        <p:nvSpPr>
          <p:cNvPr id="144" name="Date Placeholder 3"/>
          <p:cNvSpPr>
            <a:spLocks noGrp="true"/>
          </p:cNvSpPr>
          <p:nvPr>
            <p:ph type="dt" sz="half" idx="2"/>
          </p:nvPr>
        </p:nvSpPr>
        <p:spPr>
          <a:prstGeom prst="rect">
            <a:avLst/>
          </a:prstGeom>
        </p:spPr>
        <p:txBody>
          <a:bodyPr vert="horz" lIns="91440" tIns="45720" rIns="91440" bIns="45720" rtlCol="false" anchor="ctr"/>
          <a:p>
            <a:pPr/>
            <a:r>
              <a:rPr lang="en-US"/>
              <a:t>Presenter Name &amp; Date of Presentation</a:t>
            </a:r>
            <a:endParaRPr lang="en-US" dirty="false"/>
          </a:p>
        </p:txBody>
      </p:sp>
      <p:sp>
        <p:nvSpPr>
          <p:cNvPr id="145" name="Footer Placeholder 4"/>
          <p:cNvSpPr>
            <a:spLocks noGrp="true"/>
          </p:cNvSpPr>
          <p:nvPr>
            <p:ph type="ftr" sz="quarter" idx="3"/>
          </p:nvPr>
        </p:nvSpPr>
        <p:spPr>
          <a:prstGeom prst="rect">
            <a:avLst/>
          </a:prstGeom>
        </p:spPr>
        <p:txBody>
          <a:bodyPr vert="horz" lIns="91440" tIns="45720" rIns="91440" bIns="45720" rtlCol="false" anchor="ctr"/>
          <a:p>
            <a:pPr/>
            <a:r>
              <a:rPr lang="en-US"/>
              <a:t>Title of Your Presentation</a:t>
            </a:r>
            <a:endParaRPr lang="en-US" dirty="false"/>
          </a:p>
        </p:txBody>
      </p:sp>
      <p:sp>
        <p:nvSpPr>
          <p:cNvPr id="146" name="Slide Number Placeholder 5"/>
          <p:cNvSpPr>
            <a:spLocks noGrp="true"/>
          </p:cNvSpPr>
          <p:nvPr>
            <p:ph type="sldNum" sz="quarter" idx="4"/>
          </p:nvPr>
        </p:nvSpPr>
        <p:spPr>
          <a:prstGeom prst="rect">
            <a:avLst/>
          </a:prstGeom>
        </p:spPr>
        <p:txBody>
          <a:bodyPr vert="horz" lIns="91440" tIns="45720" rIns="91440" bIns="45720" rtlCol="false" anchor="ctr"/>
          <a:p>
            <a:pPr/>
            <a:fld id="{753A1DE0-CF65-344E-A1C3-3B403388D3F5}" type="slidenum">
              <a:rPr/>
              <a:t>‹#›</a:t>
            </a:fld>
            <a:endParaRPr lang="en-US" dirty="false"/>
          </a:p>
        </p:txBody>
      </p:sp>
      <p:pic>
        <p:nvPicPr>
          <p:cNvPr id="147" name=""/>
          <p:cNvPicPr>
            <a:picLocks noChangeAspect="true"/>
          </p:cNvPicPr>
          <p:nvPr/>
        </p:nvPicPr>
        <p:blipFill>
          <a:blip r:embed="rId1"/>
          <a:stretch>
            <a:fillRect/>
          </a:stretch>
        </p:blipFill>
        <p:spPr>
          <a:xfrm rot="0" flipH="false" flipV="false">
            <a:off x="-10090" y="63"/>
            <a:ext cx="12181437" cy="6858000"/>
          </a:xfrm>
          <a:prstGeom prst="rect"/>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49" name="Title 1"/>
          <p:cNvSpPr>
            <a:spLocks noGrp="true"/>
          </p:cNvSpPr>
          <p:nvPr>
            <p:ph type="title"/>
          </p:nvPr>
        </p:nvSpPr>
        <p:spPr/>
        <p:txBody>
          <a:bodyPr>
            <a:normAutofit/>
          </a:bodyPr>
          <a:lstStyle/>
          <a:p>
            <a:pPr/>
            <a:r>
              <a:rPr lang="en-US" dirty="false"/>
              <a:t>What method or algorithm are you proposing? </a:t>
            </a:r>
            <a:endParaRPr/>
          </a:p>
        </p:txBody>
      </p:sp>
      <p:sp>
        <p:nvSpPr>
          <p:cNvPr id="150" name="Date Placeholder 4"/>
          <p:cNvSpPr>
            <a:spLocks noGrp="true"/>
          </p:cNvSpPr>
          <p:nvPr>
            <p:ph type="dt" sz="half" idx="2"/>
          </p:nvPr>
        </p:nvSpPr>
        <p:spPr/>
        <p:txBody>
          <a:bodyPr/>
          <a:lstStyle/>
          <a:p>
            <a:pPr/>
            <a:r>
              <a:rPr lang="en-US"/>
              <a:t>Presenter Name &amp; Date of Presentation</a:t>
            </a:r>
            <a:endParaRPr lang="en-US" dirty="false"/>
          </a:p>
        </p:txBody>
      </p:sp>
      <p:sp>
        <p:nvSpPr>
          <p:cNvPr id="151" name="Footer Placeholder 5"/>
          <p:cNvSpPr>
            <a:spLocks noGrp="true"/>
          </p:cNvSpPr>
          <p:nvPr>
            <p:ph type="ftr" sz="quarter" idx="3"/>
          </p:nvPr>
        </p:nvSpPr>
        <p:spPr/>
        <p:txBody>
          <a:bodyPr/>
          <a:lstStyle/>
          <a:p>
            <a:pPr/>
            <a:r>
              <a:rPr lang="en-US" dirty="false"/>
              <a:t>Title of Your Presentation</a:t>
            </a:r>
            <a:endParaRPr/>
          </a:p>
        </p:txBody>
      </p:sp>
      <p:sp>
        <p:nvSpPr>
          <p:cNvPr id="152" name="Slide Number Placeholder 6"/>
          <p:cNvSpPr>
            <a:spLocks noGrp="true"/>
          </p:cNvSpPr>
          <p:nvPr>
            <p:ph type="sldNum" sz="quarter" idx="4"/>
          </p:nvPr>
        </p:nvSpPr>
        <p:spPr/>
        <p:txBody>
          <a:bodyPr/>
          <a:lstStyle/>
          <a:p>
            <a:pPr/>
            <a:fld id="{753A1DE0-CF65-344E-A1C3-3B403388D3F5}" type="slidenum">
              <a:rPr/>
              <a:t>6</a:t>
            </a:fld>
            <a:endParaRPr lang="en-US" dirty="false"/>
          </a:p>
        </p:txBody>
      </p:sp>
      <p:pic>
        <p:nvPicPr>
          <p:cNvPr id="153" name=""/>
          <p:cNvPicPr>
            <a:picLocks noChangeAspect="true"/>
          </p:cNvPicPr>
          <p:nvPr/>
        </p:nvPicPr>
        <p:blipFill>
          <a:blip r:embed="rId1"/>
          <a:stretch>
            <a:fillRect/>
          </a:stretch>
        </p:blipFill>
        <p:spPr>
          <a:xfrm rot="0" flipH="false" flipV="false">
            <a:off x="831300" y="2934963"/>
            <a:ext cx="4791075" cy="2352675"/>
          </a:xfrm>
          <a:prstGeom prst="rect"/>
        </p:spPr>
      </p:pic>
      <p:pic>
        <p:nvPicPr>
          <p:cNvPr id="154" name=""/>
          <p:cNvPicPr>
            <a:picLocks noChangeAspect="true"/>
          </p:cNvPicPr>
          <p:nvPr/>
        </p:nvPicPr>
        <p:blipFill>
          <a:blip r:embed="rId2"/>
          <a:stretch>
            <a:fillRect/>
          </a:stretch>
        </p:blipFill>
        <p:spPr>
          <a:xfrm rot="0" flipH="false" flipV="false">
            <a:off x="778815" y="1934207"/>
            <a:ext cx="5353050" cy="1100137"/>
          </a:xfrm>
          <a:prstGeom prst="rect"/>
        </p:spPr>
      </p:pic>
      <p:pic>
        <p:nvPicPr>
          <p:cNvPr id="155" name=""/>
          <p:cNvPicPr>
            <a:picLocks noChangeAspect="true"/>
          </p:cNvPicPr>
          <p:nvPr/>
        </p:nvPicPr>
        <p:blipFill>
          <a:blip r:embed="rId3"/>
          <a:stretch>
            <a:fillRect/>
          </a:stretch>
        </p:blipFill>
        <p:spPr>
          <a:xfrm rot="0" flipH="false" flipV="false">
            <a:off x="6547028" y="2770657"/>
            <a:ext cx="5291137" cy="2681287"/>
          </a:xfrm>
          <a:prstGeom prst="rect"/>
        </p:spPr>
      </p:pic>
      <p:sp>
        <p:nvSpPr>
          <p:cNvPr id="156" name=""/>
          <p:cNvSpPr txBox="true"/>
          <p:nvPr/>
        </p:nvSpPr>
        <p:spPr>
          <a:xfrm rot="0" flipH="false" flipV="false">
            <a:off x="878633" y="5368342"/>
            <a:ext cx="4743742" cy="368300"/>
          </a:xfrm>
          <a:solidFill>
            <a:schemeClr val="tx1">
              <a:alpha val="100000"/>
            </a:schemeClr>
          </a:solidFill>
        </p:spPr>
        <p:txBody>
          <a:bodyPr>
            <a:spAutoFit/>
          </a:bodyPr>
          <a:p>
            <a:pPr/>
            <a:r>
              <a:rPr lang="en-US">
                <a:solidFill>
                  <a:schemeClr val="bg1">
                    <a:alpha val="100000"/>
                  </a:schemeClr>
                </a:solidFill>
              </a:rPr>
              <a:t>https://github.com/play-with-chatgpt/wpr_chatgpt</a:t>
            </a:r>
            <a:endParaRPr/>
          </a:p>
        </p:txBody>
      </p:sp>
      <p:pic>
        <p:nvPicPr>
          <p:cNvPr id="157" name=""/>
          <p:cNvPicPr>
            <a:picLocks noChangeAspect="true"/>
          </p:cNvPicPr>
          <p:nvPr/>
        </p:nvPicPr>
        <p:blipFill>
          <a:blip r:embed="rId4"/>
          <a:stretch>
            <a:fillRect/>
          </a:stretch>
        </p:blipFill>
        <p:spPr>
          <a:xfrm>
            <a:off x="0" y="0"/>
            <a:ext cx="12192000" cy="6858000"/>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true"/>
          </p:cNvSpPr>
          <p:nvPr>
            <p:ph type="title"/>
          </p:nvPr>
        </p:nvSpPr>
        <p:spPr/>
        <p:txBody>
          <a:bodyPr>
            <a:normAutofit/>
          </a:bodyPr>
          <a:lstStyle/>
          <a:p>
            <a:pPr/>
            <a:r>
              <a:rPr lang="en-US" dirty="false"/>
              <a:t>What method or algorithm are you proposing? </a:t>
            </a:r>
            <a:endParaRPr/>
          </a:p>
        </p:txBody>
      </p:sp>
      <p:sp>
        <p:nvSpPr>
          <p:cNvPr id="3" name="Date Placeholder 4"/>
          <p:cNvSpPr>
            <a:spLocks noGrp="true"/>
          </p:cNvSpPr>
          <p:nvPr>
            <p:ph type="dt" sz="half" idx="2"/>
          </p:nvPr>
        </p:nvSpPr>
        <p:spPr/>
        <p:txBody>
          <a:bodyPr/>
          <a:lstStyle/>
          <a:p>
            <a:pPr/>
            <a:r>
              <a:rPr lang="en-US"/>
              <a:t>Presenter Name &amp; Date of Presentation</a:t>
            </a:r>
            <a:endParaRPr lang="en-US" dirty="false"/>
          </a:p>
        </p:txBody>
      </p:sp>
      <p:sp>
        <p:nvSpPr>
          <p:cNvPr id="4" name="Footer Placeholder 5"/>
          <p:cNvSpPr>
            <a:spLocks noGrp="true"/>
          </p:cNvSpPr>
          <p:nvPr>
            <p:ph type="ftr" sz="quarter" idx="3"/>
          </p:nvPr>
        </p:nvSpPr>
        <p:spPr/>
        <p:txBody>
          <a:bodyPr/>
          <a:lstStyle/>
          <a:p>
            <a:pPr/>
            <a:r>
              <a:rPr lang="en-US" dirty="false"/>
              <a:t>Title of Your Presentation</a:t>
            </a:r>
            <a:endParaRPr/>
          </a:p>
        </p:txBody>
      </p:sp>
      <p:sp>
        <p:nvSpPr>
          <p:cNvPr id="5" name="Slide Number Placeholder 6"/>
          <p:cNvSpPr>
            <a:spLocks noGrp="true"/>
          </p:cNvSpPr>
          <p:nvPr>
            <p:ph type="sldNum" sz="quarter" idx="4"/>
          </p:nvPr>
        </p:nvSpPr>
        <p:spPr/>
        <p:txBody>
          <a:bodyPr/>
          <a:lstStyle/>
          <a:p>
            <a:pPr/>
            <a:fld id="{753A1DE0-CF65-344E-A1C3-3B403388D3F5}" type="slidenum">
              <a:rPr/>
              <a:t>6</a:t>
            </a:fld>
            <a:endParaRPr lang="en-US" dirty="false"/>
          </a:p>
        </p:txBody>
      </p:sp>
      <p:pic>
        <p:nvPicPr>
          <p:cNvPr id="6" name=""/>
          <p:cNvPicPr>
            <a:picLocks noChangeAspect="true"/>
          </p:cNvPicPr>
          <p:nvPr/>
        </p:nvPicPr>
        <p:blipFill>
          <a:blip r:embed="rId1"/>
          <a:stretch>
            <a:fillRect/>
          </a:stretch>
        </p:blipFill>
        <p:spPr>
          <a:xfrm rot="0" flipH="false" flipV="false">
            <a:off x="831300" y="2934963"/>
            <a:ext cx="4791075" cy="2352675"/>
          </a:xfrm>
          <a:prstGeom prst="rect"/>
        </p:spPr>
      </p:pic>
      <p:pic>
        <p:nvPicPr>
          <p:cNvPr id="7" name=""/>
          <p:cNvPicPr>
            <a:picLocks noChangeAspect="true"/>
          </p:cNvPicPr>
          <p:nvPr/>
        </p:nvPicPr>
        <p:blipFill>
          <a:blip r:embed="rId2"/>
          <a:stretch>
            <a:fillRect/>
          </a:stretch>
        </p:blipFill>
        <p:spPr>
          <a:xfrm rot="0" flipH="false" flipV="false">
            <a:off x="778815" y="1934207"/>
            <a:ext cx="5353050" cy="1100137"/>
          </a:xfrm>
          <a:prstGeom prst="rect"/>
        </p:spPr>
      </p:pic>
      <p:pic>
        <p:nvPicPr>
          <p:cNvPr id="8" name=""/>
          <p:cNvPicPr>
            <a:picLocks noChangeAspect="true"/>
          </p:cNvPicPr>
          <p:nvPr/>
        </p:nvPicPr>
        <p:blipFill>
          <a:blip r:embed="rId3"/>
          <a:stretch>
            <a:fillRect/>
          </a:stretch>
        </p:blipFill>
        <p:spPr>
          <a:xfrm rot="0" flipH="false" flipV="false">
            <a:off x="6547028" y="2770657"/>
            <a:ext cx="5291137" cy="2681287"/>
          </a:xfrm>
          <a:prstGeom prst="rect"/>
        </p:spPr>
      </p:pic>
      <p:sp>
        <p:nvSpPr>
          <p:cNvPr id="9" name=""/>
          <p:cNvSpPr txBox="true"/>
          <p:nvPr/>
        </p:nvSpPr>
        <p:spPr>
          <a:xfrm rot="0" flipH="false" flipV="false">
            <a:off x="878633" y="5368342"/>
            <a:ext cx="4743742" cy="368300"/>
          </a:xfrm>
          <a:solidFill>
            <a:schemeClr val="tx1">
              <a:alpha val="100000"/>
            </a:schemeClr>
          </a:solidFill>
        </p:spPr>
        <p:txBody>
          <a:bodyPr>
            <a:spAutoFit/>
          </a:bodyPr>
          <a:p>
            <a:pPr/>
            <a:r>
              <a:rPr lang="en-US">
                <a:solidFill>
                  <a:schemeClr val="bg1">
                    <a:alpha val="100000"/>
                  </a:schemeClr>
                </a:solidFill>
              </a:rPr>
              <a:t>https://github.com/play-with-chatgpt/wpr_chatgpt</a:t>
            </a:r>
            <a:endParaRPr/>
          </a:p>
        </p:txBody>
      </p:sp>
      <p:pic>
        <p:nvPicPr>
          <p:cNvPr id="10" name=""/>
          <p:cNvPicPr>
            <a:picLocks noChangeAspect="true"/>
          </p:cNvPicPr>
          <p:nvPr/>
        </p:nvPicPr>
        <p:blipFill>
          <a:blip r:embed="rId4"/>
          <a:stretch>
            <a:fillRect/>
          </a:stretch>
        </p:blipFill>
        <p:spPr>
          <a:xfrm>
            <a:off x="0" y="0"/>
            <a:ext cx="12192000" cy="6858000"/>
          </a:xfrm>
          <a:prstGeom prst="rect"/>
        </p:spPr>
      </p:pic>
      <p:pic>
        <p:nvPicPr>
          <p:cNvPr id="11" name=""/>
          <p:cNvPicPr>
            <a:picLocks noChangeAspect="true"/>
          </p:cNvPicPr>
          <p:nvPr/>
        </p:nvPicPr>
        <p:blipFill>
          <a:blip r:embed="rId5"/>
          <a:stretch>
            <a:fillRect/>
          </a:stretch>
        </p:blipFill>
        <p:spPr>
          <a:xfrm>
            <a:off x="0" y="0"/>
            <a:ext cx="12192000" cy="6858000"/>
          </a:xfrm>
          <a:prstGeom prst="rect"/>
        </p:spPr>
      </p:pic>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theme>
</file>

<file path=docProps/app.xml><?xml version="1.0" encoding="utf-8"?>
<Properties xmlns:vt="http://schemas.openxmlformats.org/officeDocument/2006/docPropsVTypes" xmlns="http://schemas.openxmlformats.org/officeDocument/2006/extended-properties">
  <Application>Tencent office</Application>
</Properties>
</file>

<file path=docProps/core.xml><?xml version="1.0" encoding="utf-8"?>
<cp:coreProperties xmlns:xsi="http://www.w3.org/2001/XMLSchema-instance" xmlns:cp="http://schemas.openxmlformats.org/package/2006/metadata/core-properties" xmlns:dcmitype="http://purl.org/dc/dcmitype/" xmlns:dc="http://purl.org/dc/elements/1.1/" xmlns:dcterms="http://purl.org/dc/terms/">
  <dcterms:created xsi:type="dcterms:W3CDTF">2024-03-24T23:15:33Z</dcterms:created>
  <dcterms:modified xsi:type="dcterms:W3CDTF">2024-03-24T23:15:33Z</dcterms:modified>
</cp:coreProperties>
</file>