
<file path=[Content_Types].xml><?xml version="1.0" encoding="utf-8"?>
<Types xmlns="http://schemas.openxmlformats.org/package/2006/content-types">
  <Default Extension="jpeg" ContentType="image/jpeg"/>
  <Default Extension="JPG" ContentType="image/.jpg"/>
  <Default Extension="tiff" ContentType="image/tif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2"/>
  </p:notesMasterIdLst>
  <p:sldIdLst>
    <p:sldId id="274" r:id="rId3"/>
    <p:sldId id="275" r:id="rId4"/>
    <p:sldId id="284" r:id="rId5"/>
    <p:sldId id="257" r:id="rId6"/>
    <p:sldId id="276" r:id="rId7"/>
    <p:sldId id="277" r:id="rId8"/>
    <p:sldId id="278" r:id="rId9"/>
    <p:sldId id="279" r:id="rId10"/>
    <p:sldId id="260" r:id="rId11"/>
  </p:sldIdLst>
  <p:sldSz cx="12192000" cy="6858000"/>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A5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94" autoAdjust="0"/>
    <p:restoredTop sz="71798" autoAdjust="0"/>
  </p:normalViewPr>
  <p:slideViewPr>
    <p:cSldViewPr snapToGrid="0" snapToObjects="1">
      <p:cViewPr varScale="1">
        <p:scale>
          <a:sx n="103" d="100"/>
          <a:sy n="103" d="100"/>
        </p:scale>
        <p:origin x="176" y="13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gs" Target="tags/tag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notesMaster" Target="notesMasters/notesMaster1.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5EF990-4279-964D-8D62-BD9DE620F371}"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CEA10A-AC53-EF4A-B20F-CD7086185DBB}"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00628" y="1122363"/>
            <a:ext cx="11790744" cy="2387600"/>
          </a:xfrm>
        </p:spPr>
        <p:txBody>
          <a:bodyPr anchor="b"/>
          <a:lstStyle>
            <a:lvl1pPr algn="ctr">
              <a:defRPr sz="6000"/>
            </a:lvl1pPr>
          </a:lstStyle>
          <a:p>
            <a:r>
              <a:rPr lang="en-US" altLang="zh-CN"/>
              <a:t>Click to edit Master title style</a:t>
            </a:r>
            <a:endParaRPr lang="en-US" dirty="0"/>
          </a:p>
        </p:txBody>
      </p:sp>
      <p:sp>
        <p:nvSpPr>
          <p:cNvPr id="3" name="Subtitle 2"/>
          <p:cNvSpPr>
            <a:spLocks noGrp="1"/>
          </p:cNvSpPr>
          <p:nvPr>
            <p:ph type="subTitle" idx="1"/>
          </p:nvPr>
        </p:nvSpPr>
        <p:spPr>
          <a:xfrm>
            <a:off x="894202" y="3602038"/>
            <a:ext cx="10403597" cy="1655762"/>
          </a:xfrm>
        </p:spPr>
        <p:txBody>
          <a:bodyPr/>
          <a:lstStyle>
            <a:lvl1pPr marL="0" indent="0" algn="ctr">
              <a:buNone/>
              <a:defRPr sz="2400">
                <a:solidFill>
                  <a:srgbClr val="C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a:t>Click to edit Master subtitle style</a:t>
            </a:r>
            <a:endParaRPr lang="en-US" dirty="0"/>
          </a:p>
        </p:txBody>
      </p:sp>
      <p:sp>
        <p:nvSpPr>
          <p:cNvPr id="7" name="Date Placeholder 3"/>
          <p:cNvSpPr>
            <a:spLocks noGrp="1"/>
          </p:cNvSpPr>
          <p:nvPr>
            <p:ph type="dt" sz="half" idx="2"/>
          </p:nvPr>
        </p:nvSpPr>
        <p:spPr>
          <a:xfrm>
            <a:off x="200628" y="6483677"/>
            <a:ext cx="4444199"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Presenter Name &amp; Date of Presentation</a:t>
            </a:r>
            <a:endParaRPr lang="en-US" dirty="0"/>
          </a:p>
        </p:txBody>
      </p:sp>
      <p:sp>
        <p:nvSpPr>
          <p:cNvPr id="8" name="Footer Placeholder 4"/>
          <p:cNvSpPr>
            <a:spLocks noGrp="1"/>
          </p:cNvSpPr>
          <p:nvPr>
            <p:ph type="ftr" sz="quarter" idx="3"/>
          </p:nvPr>
        </p:nvSpPr>
        <p:spPr>
          <a:xfrm>
            <a:off x="4644828" y="6483677"/>
            <a:ext cx="290234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Title of Your Presentation</a:t>
            </a:r>
            <a:endParaRPr lang="en-US" dirty="0"/>
          </a:p>
        </p:txBody>
      </p:sp>
      <p:sp>
        <p:nvSpPr>
          <p:cNvPr id="9" name="Slide Number Placeholder 5"/>
          <p:cNvSpPr>
            <a:spLocks noGrp="1"/>
          </p:cNvSpPr>
          <p:nvPr>
            <p:ph type="sldNum" sz="quarter" idx="4"/>
          </p:nvPr>
        </p:nvSpPr>
        <p:spPr>
          <a:xfrm>
            <a:off x="7547172" y="6483677"/>
            <a:ext cx="44134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A1DE0-CF65-344E-A1C3-3B403388D3F5}" type="slidenum">
              <a:rPr lang="en-US" smtClean="0"/>
            </a:fld>
            <a:endParaRPr lang="en-US" dirty="0"/>
          </a:p>
        </p:txBody>
      </p:sp>
      <p:pic>
        <p:nvPicPr>
          <p:cNvPr id="11" name="Picture 10"/>
          <p:cNvPicPr>
            <a:picLocks noChangeAspect="1"/>
          </p:cNvPicPr>
          <p:nvPr userDrawn="1"/>
        </p:nvPicPr>
        <p:blipFill>
          <a:blip r:embed="rId2"/>
          <a:stretch>
            <a:fillRect/>
          </a:stretch>
        </p:blipFill>
        <p:spPr>
          <a:xfrm>
            <a:off x="200627" y="5349875"/>
            <a:ext cx="891873" cy="891873"/>
          </a:xfrm>
          <a:prstGeom prst="rect">
            <a:avLst/>
          </a:prstGeom>
        </p:spPr>
      </p:pic>
      <p:pic>
        <p:nvPicPr>
          <p:cNvPr id="10" name="Picture 9"/>
          <p:cNvPicPr>
            <a:picLocks noChangeAspect="1"/>
          </p:cNvPicPr>
          <p:nvPr userDrawn="1"/>
        </p:nvPicPr>
        <p:blipFill>
          <a:blip r:embed="rId3"/>
          <a:stretch>
            <a:fillRect/>
          </a:stretch>
        </p:blipFill>
        <p:spPr>
          <a:xfrm>
            <a:off x="1164166" y="5349875"/>
            <a:ext cx="891873" cy="891873"/>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00628" y="149401"/>
            <a:ext cx="4571397" cy="1339659"/>
          </a:xfrm>
        </p:spPr>
        <p:txBody>
          <a:bodyPr anchor="b"/>
          <a:lstStyle>
            <a:lvl1pPr>
              <a:defRPr sz="3200"/>
            </a:lvl1pPr>
          </a:lstStyle>
          <a:p>
            <a:r>
              <a:rPr lang="en-US" altLang="zh-CN"/>
              <a:t>Click to edit Master title style</a:t>
            </a:r>
            <a:endParaRPr lang="en-US" dirty="0"/>
          </a:p>
        </p:txBody>
      </p:sp>
      <p:sp>
        <p:nvSpPr>
          <p:cNvPr id="3" name="Picture Placeholder 2"/>
          <p:cNvSpPr>
            <a:spLocks noGrp="1" noChangeAspect="1"/>
          </p:cNvSpPr>
          <p:nvPr>
            <p:ph type="pic" idx="1"/>
          </p:nvPr>
        </p:nvSpPr>
        <p:spPr>
          <a:xfrm>
            <a:off x="5183187" y="150472"/>
            <a:ext cx="6777439" cy="625032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a:t>Click icon to add picture</a:t>
            </a:r>
            <a:endParaRPr lang="en-US" dirty="0"/>
          </a:p>
        </p:txBody>
      </p:sp>
      <p:sp>
        <p:nvSpPr>
          <p:cNvPr id="4" name="Text Placeholder 3"/>
          <p:cNvSpPr>
            <a:spLocks noGrp="1"/>
          </p:cNvSpPr>
          <p:nvPr>
            <p:ph type="body" sz="half" idx="2"/>
          </p:nvPr>
        </p:nvSpPr>
        <p:spPr>
          <a:xfrm>
            <a:off x="200628" y="2057400"/>
            <a:ext cx="4571397" cy="4343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endParaRPr lang="en-US" altLang="zh-CN"/>
          </a:p>
        </p:txBody>
      </p:sp>
      <p:cxnSp>
        <p:nvCxnSpPr>
          <p:cNvPr id="9" name="直接连接符 8"/>
          <p:cNvCxnSpPr/>
          <p:nvPr userDrawn="1"/>
        </p:nvCxnSpPr>
        <p:spPr>
          <a:xfrm>
            <a:off x="200628" y="1489059"/>
            <a:ext cx="4571397" cy="0"/>
          </a:xfrm>
          <a:prstGeom prst="line">
            <a:avLst/>
          </a:prstGeom>
          <a:ln w="12700">
            <a:solidFill>
              <a:srgbClr val="14A599"/>
            </a:solidFill>
          </a:ln>
        </p:spPr>
        <p:style>
          <a:lnRef idx="1">
            <a:schemeClr val="accent1"/>
          </a:lnRef>
          <a:fillRef idx="0">
            <a:schemeClr val="accent1"/>
          </a:fillRef>
          <a:effectRef idx="0">
            <a:schemeClr val="accent1"/>
          </a:effectRef>
          <a:fontRef idx="minor">
            <a:schemeClr val="tx1"/>
          </a:fontRef>
        </p:style>
      </p:cxnSp>
      <p:sp>
        <p:nvSpPr>
          <p:cNvPr id="10" name="内容占位符 7"/>
          <p:cNvSpPr>
            <a:spLocks noGrp="1"/>
          </p:cNvSpPr>
          <p:nvPr>
            <p:ph sz="quarter" idx="14"/>
          </p:nvPr>
        </p:nvSpPr>
        <p:spPr>
          <a:xfrm>
            <a:off x="199969" y="1489060"/>
            <a:ext cx="4572056" cy="515327"/>
          </a:xfrm>
        </p:spPr>
        <p:txBody>
          <a:bodyPr/>
          <a:lstStyle>
            <a:lvl1pPr marL="0" indent="0" algn="ctr">
              <a:buNone/>
              <a:defRPr i="1">
                <a:solidFill>
                  <a:srgbClr val="C00000"/>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a:t>Click to edit Master text styles</a:t>
            </a:r>
            <a:endParaRPr lang="en-US" altLang="zh-CN"/>
          </a:p>
        </p:txBody>
      </p:sp>
      <p:sp>
        <p:nvSpPr>
          <p:cNvPr id="11" name="Date Placeholder 3"/>
          <p:cNvSpPr>
            <a:spLocks noGrp="1"/>
          </p:cNvSpPr>
          <p:nvPr>
            <p:ph type="dt" sz="half" idx="15"/>
          </p:nvPr>
        </p:nvSpPr>
        <p:spPr>
          <a:xfrm>
            <a:off x="200628" y="6483677"/>
            <a:ext cx="4444199"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Presenter Name &amp; Date of Presentation</a:t>
            </a:r>
            <a:endParaRPr lang="en-US" dirty="0"/>
          </a:p>
        </p:txBody>
      </p:sp>
      <p:sp>
        <p:nvSpPr>
          <p:cNvPr id="12" name="Footer Placeholder 4"/>
          <p:cNvSpPr>
            <a:spLocks noGrp="1"/>
          </p:cNvSpPr>
          <p:nvPr>
            <p:ph type="ftr" sz="quarter" idx="3"/>
          </p:nvPr>
        </p:nvSpPr>
        <p:spPr>
          <a:xfrm>
            <a:off x="4644828" y="6483677"/>
            <a:ext cx="290234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Title of Your Presentation</a:t>
            </a:r>
            <a:endParaRPr lang="en-US" dirty="0"/>
          </a:p>
        </p:txBody>
      </p:sp>
      <p:sp>
        <p:nvSpPr>
          <p:cNvPr id="13" name="Slide Number Placeholder 5"/>
          <p:cNvSpPr>
            <a:spLocks noGrp="1"/>
          </p:cNvSpPr>
          <p:nvPr>
            <p:ph type="sldNum" sz="quarter" idx="4"/>
          </p:nvPr>
        </p:nvSpPr>
        <p:spPr>
          <a:xfrm>
            <a:off x="7547172" y="6483677"/>
            <a:ext cx="44134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A1DE0-CF65-344E-A1C3-3B403388D3F5}" type="slidenum">
              <a:rPr lang="en-US" smtClean="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6" name="Date Placeholder 3"/>
          <p:cNvSpPr>
            <a:spLocks noGrp="1"/>
          </p:cNvSpPr>
          <p:nvPr>
            <p:ph type="dt" sz="half" idx="2"/>
          </p:nvPr>
        </p:nvSpPr>
        <p:spPr>
          <a:xfrm>
            <a:off x="200628" y="6483677"/>
            <a:ext cx="4444199"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Presenter Name &amp; Date of Presentation</a:t>
            </a:r>
            <a:endParaRPr lang="en-US" dirty="0"/>
          </a:p>
        </p:txBody>
      </p:sp>
      <p:sp>
        <p:nvSpPr>
          <p:cNvPr id="7" name="Footer Placeholder 4"/>
          <p:cNvSpPr>
            <a:spLocks noGrp="1"/>
          </p:cNvSpPr>
          <p:nvPr>
            <p:ph type="ftr" sz="quarter" idx="3"/>
          </p:nvPr>
        </p:nvSpPr>
        <p:spPr>
          <a:xfrm>
            <a:off x="4644828" y="6483677"/>
            <a:ext cx="290234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Title of Your Presentation</a:t>
            </a:r>
            <a:endParaRPr lang="en-US" dirty="0"/>
          </a:p>
        </p:txBody>
      </p:sp>
      <p:sp>
        <p:nvSpPr>
          <p:cNvPr id="8" name="Slide Number Placeholder 5"/>
          <p:cNvSpPr>
            <a:spLocks noGrp="1"/>
          </p:cNvSpPr>
          <p:nvPr>
            <p:ph type="sldNum" sz="quarter" idx="4"/>
          </p:nvPr>
        </p:nvSpPr>
        <p:spPr>
          <a:xfrm>
            <a:off x="7547172" y="6483677"/>
            <a:ext cx="44134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A1DE0-CF65-344E-A1C3-3B403388D3F5}" type="slidenum">
              <a:rPr lang="en-US" smtClean="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Content Placeholder 2"/>
          <p:cNvSpPr>
            <a:spLocks noGrp="1"/>
          </p:cNvSpPr>
          <p:nvPr>
            <p:ph idx="1"/>
          </p:nvPr>
        </p:nvSpPr>
        <p:spPr/>
        <p:txBody>
          <a:bodyPr/>
          <a:lstStyle/>
          <a:p>
            <a:pPr lvl="0"/>
            <a:r>
              <a:rPr lang="en-US" altLang="zh-CN"/>
              <a:t>Click to edit Master text styles</a:t>
            </a:r>
            <a:endParaRPr lang="en-US" altLang="zh-CN"/>
          </a:p>
          <a:p>
            <a:pPr lvl="1"/>
            <a:r>
              <a:rPr lang="en-US" altLang="zh-CN"/>
              <a:t>Second level</a:t>
            </a:r>
            <a:endParaRPr lang="en-US" altLang="zh-CN"/>
          </a:p>
          <a:p>
            <a:pPr lvl="2"/>
            <a:r>
              <a:rPr lang="en-US" altLang="zh-CN"/>
              <a:t>Third level</a:t>
            </a:r>
            <a:endParaRPr lang="en-US" altLang="zh-CN"/>
          </a:p>
          <a:p>
            <a:pPr lvl="3"/>
            <a:r>
              <a:rPr lang="en-US" altLang="zh-CN"/>
              <a:t>Fourth level</a:t>
            </a:r>
            <a:endParaRPr lang="en-US" altLang="zh-CN"/>
          </a:p>
          <a:p>
            <a:pPr lvl="4"/>
            <a:r>
              <a:rPr lang="en-US" altLang="zh-CN"/>
              <a:t>Fifth level</a:t>
            </a:r>
            <a:endParaRPr lang="en-US" dirty="0"/>
          </a:p>
        </p:txBody>
      </p:sp>
      <p:sp>
        <p:nvSpPr>
          <p:cNvPr id="8" name="内容占位符 7"/>
          <p:cNvSpPr>
            <a:spLocks noGrp="1"/>
          </p:cNvSpPr>
          <p:nvPr>
            <p:ph sz="quarter" idx="13"/>
          </p:nvPr>
        </p:nvSpPr>
        <p:spPr>
          <a:xfrm>
            <a:off x="200628" y="1002324"/>
            <a:ext cx="11760656" cy="515327"/>
          </a:xfrm>
        </p:spPr>
        <p:txBody>
          <a:bodyPr/>
          <a:lstStyle>
            <a:lvl1pPr marL="0" indent="0" algn="ctr">
              <a:buNone/>
              <a:defRPr i="1">
                <a:solidFill>
                  <a:srgbClr val="C00000"/>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a:t>Click to edit Master text styles</a:t>
            </a:r>
            <a:endParaRPr lang="en-US" altLang="zh-CN"/>
          </a:p>
        </p:txBody>
      </p:sp>
      <p:cxnSp>
        <p:nvCxnSpPr>
          <p:cNvPr id="10" name="直接连接符 9"/>
          <p:cNvCxnSpPr/>
          <p:nvPr userDrawn="1"/>
        </p:nvCxnSpPr>
        <p:spPr>
          <a:xfrm>
            <a:off x="200628" y="1002323"/>
            <a:ext cx="11760656" cy="0"/>
          </a:xfrm>
          <a:prstGeom prst="line">
            <a:avLst/>
          </a:prstGeom>
          <a:ln w="12700">
            <a:solidFill>
              <a:srgbClr val="14A599"/>
            </a:solidFill>
          </a:ln>
        </p:spPr>
        <p:style>
          <a:lnRef idx="1">
            <a:schemeClr val="accent1"/>
          </a:lnRef>
          <a:fillRef idx="0">
            <a:schemeClr val="accent1"/>
          </a:fillRef>
          <a:effectRef idx="0">
            <a:schemeClr val="accent1"/>
          </a:effectRef>
          <a:fontRef idx="minor">
            <a:schemeClr val="tx1"/>
          </a:fontRef>
        </p:style>
      </p:cxnSp>
      <p:sp>
        <p:nvSpPr>
          <p:cNvPr id="9" name="Date Placeholder 3"/>
          <p:cNvSpPr>
            <a:spLocks noGrp="1"/>
          </p:cNvSpPr>
          <p:nvPr>
            <p:ph type="dt" sz="half" idx="2"/>
          </p:nvPr>
        </p:nvSpPr>
        <p:spPr>
          <a:xfrm>
            <a:off x="200628" y="6483677"/>
            <a:ext cx="4444199"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Presenter Name &amp; Date of Presentation</a:t>
            </a:r>
            <a:endParaRPr lang="en-US" dirty="0"/>
          </a:p>
        </p:txBody>
      </p:sp>
      <p:sp>
        <p:nvSpPr>
          <p:cNvPr id="11" name="Footer Placeholder 4"/>
          <p:cNvSpPr>
            <a:spLocks noGrp="1"/>
          </p:cNvSpPr>
          <p:nvPr>
            <p:ph type="ftr" sz="quarter" idx="3"/>
          </p:nvPr>
        </p:nvSpPr>
        <p:spPr>
          <a:xfrm>
            <a:off x="4644828" y="6483677"/>
            <a:ext cx="290234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Title of Your Presentation</a:t>
            </a:r>
            <a:endParaRPr lang="en-US" dirty="0"/>
          </a:p>
        </p:txBody>
      </p:sp>
      <p:sp>
        <p:nvSpPr>
          <p:cNvPr id="12" name="Slide Number Placeholder 5"/>
          <p:cNvSpPr>
            <a:spLocks noGrp="1"/>
          </p:cNvSpPr>
          <p:nvPr>
            <p:ph type="sldNum" sz="quarter" idx="4"/>
          </p:nvPr>
        </p:nvSpPr>
        <p:spPr>
          <a:xfrm>
            <a:off x="7547172" y="6483677"/>
            <a:ext cx="44134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A1DE0-CF65-344E-A1C3-3B403388D3F5}" type="slidenum">
              <a:rPr lang="en-US" smtClean="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200628" y="5324909"/>
            <a:ext cx="7059539" cy="924604"/>
          </a:xfrm>
        </p:spPr>
        <p:txBody>
          <a:bodyPr/>
          <a:lstStyle>
            <a:lvl1pPr algn="l">
              <a:defRPr/>
            </a:lvl1pPr>
          </a:lstStyle>
          <a:p>
            <a:r>
              <a:rPr lang="en-US" altLang="zh-CN"/>
              <a:t>Click to edit Master title style</a:t>
            </a:r>
            <a:endParaRPr lang="en-US" dirty="0"/>
          </a:p>
        </p:txBody>
      </p:sp>
      <p:sp>
        <p:nvSpPr>
          <p:cNvPr id="8" name="内容占位符 7"/>
          <p:cNvSpPr>
            <a:spLocks noGrp="1"/>
          </p:cNvSpPr>
          <p:nvPr>
            <p:ph sz="quarter" idx="13"/>
          </p:nvPr>
        </p:nvSpPr>
        <p:spPr>
          <a:xfrm>
            <a:off x="7260168" y="5324910"/>
            <a:ext cx="4106172" cy="924604"/>
          </a:xfrm>
        </p:spPr>
        <p:txBody>
          <a:bodyPr anchor="ctr"/>
          <a:lstStyle>
            <a:lvl1pPr marL="0" indent="0" algn="r">
              <a:buNone/>
              <a:defRPr i="1">
                <a:solidFill>
                  <a:srgbClr val="C00000"/>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a:t>Click to edit Master text styles</a:t>
            </a:r>
            <a:endParaRPr lang="en-US" altLang="zh-CN"/>
          </a:p>
        </p:txBody>
      </p:sp>
      <p:cxnSp>
        <p:nvCxnSpPr>
          <p:cNvPr id="10" name="直接连接符 9"/>
          <p:cNvCxnSpPr/>
          <p:nvPr userDrawn="1"/>
        </p:nvCxnSpPr>
        <p:spPr>
          <a:xfrm>
            <a:off x="200628" y="5324909"/>
            <a:ext cx="11760656" cy="0"/>
          </a:xfrm>
          <a:prstGeom prst="line">
            <a:avLst/>
          </a:prstGeom>
          <a:ln w="12700">
            <a:solidFill>
              <a:srgbClr val="14A599"/>
            </a:solidFill>
          </a:ln>
        </p:spPr>
        <p:style>
          <a:lnRef idx="1">
            <a:schemeClr val="accent1"/>
          </a:lnRef>
          <a:fillRef idx="0">
            <a:schemeClr val="accent1"/>
          </a:fillRef>
          <a:effectRef idx="0">
            <a:schemeClr val="accent1"/>
          </a:effectRef>
          <a:fontRef idx="minor">
            <a:schemeClr val="tx1"/>
          </a:fontRef>
        </p:style>
      </p:cxnSp>
      <p:sp>
        <p:nvSpPr>
          <p:cNvPr id="9" name="Date Placeholder 3"/>
          <p:cNvSpPr>
            <a:spLocks noGrp="1"/>
          </p:cNvSpPr>
          <p:nvPr>
            <p:ph type="dt" sz="half" idx="2"/>
          </p:nvPr>
        </p:nvSpPr>
        <p:spPr>
          <a:xfrm>
            <a:off x="200628" y="6483677"/>
            <a:ext cx="4444199"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Presenter Name &amp; Date of Presentation</a:t>
            </a:r>
            <a:endParaRPr lang="en-US" dirty="0"/>
          </a:p>
        </p:txBody>
      </p:sp>
      <p:sp>
        <p:nvSpPr>
          <p:cNvPr id="11" name="Footer Placeholder 4"/>
          <p:cNvSpPr>
            <a:spLocks noGrp="1"/>
          </p:cNvSpPr>
          <p:nvPr>
            <p:ph type="ftr" sz="quarter" idx="3"/>
          </p:nvPr>
        </p:nvSpPr>
        <p:spPr>
          <a:xfrm>
            <a:off x="4644828" y="6483677"/>
            <a:ext cx="290234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Title of Your Presentation</a:t>
            </a:r>
            <a:endParaRPr lang="en-US" dirty="0"/>
          </a:p>
        </p:txBody>
      </p:sp>
      <p:sp>
        <p:nvSpPr>
          <p:cNvPr id="12" name="Slide Number Placeholder 5"/>
          <p:cNvSpPr>
            <a:spLocks noGrp="1"/>
          </p:cNvSpPr>
          <p:nvPr>
            <p:ph type="sldNum" sz="quarter" idx="4"/>
          </p:nvPr>
        </p:nvSpPr>
        <p:spPr>
          <a:xfrm>
            <a:off x="7547172" y="6483677"/>
            <a:ext cx="44134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A1DE0-CF65-344E-A1C3-3B403388D3F5}" type="slidenum">
              <a:rPr lang="en-US" smtClean="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00628" y="1709740"/>
            <a:ext cx="11778045" cy="2852737"/>
          </a:xfrm>
        </p:spPr>
        <p:txBody>
          <a:bodyPr anchor="b"/>
          <a:lstStyle>
            <a:lvl1pPr>
              <a:defRPr sz="6000"/>
            </a:lvl1pPr>
          </a:lstStyle>
          <a:p>
            <a:r>
              <a:rPr lang="en-US" altLang="zh-CN"/>
              <a:t>Click to edit Master title style</a:t>
            </a:r>
            <a:endParaRPr lang="en-US" dirty="0"/>
          </a:p>
        </p:txBody>
      </p:sp>
      <p:sp>
        <p:nvSpPr>
          <p:cNvPr id="3" name="Text Placeholder 2"/>
          <p:cNvSpPr>
            <a:spLocks noGrp="1"/>
          </p:cNvSpPr>
          <p:nvPr>
            <p:ph type="body" idx="1"/>
          </p:nvPr>
        </p:nvSpPr>
        <p:spPr>
          <a:xfrm>
            <a:off x="200628" y="4589465"/>
            <a:ext cx="11778045" cy="1500187"/>
          </a:xfrm>
        </p:spPr>
        <p:txBody>
          <a:bodyPr/>
          <a:lstStyle>
            <a:lvl1pPr marL="0" indent="0" algn="ctr">
              <a:buNone/>
              <a:defRPr sz="2400">
                <a:solidFill>
                  <a:srgbClr val="C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a:t>Click to edit Master text styles</a:t>
            </a:r>
            <a:endParaRPr lang="en-US" altLang="zh-CN"/>
          </a:p>
        </p:txBody>
      </p:sp>
      <p:sp>
        <p:nvSpPr>
          <p:cNvPr id="7" name="Date Placeholder 3"/>
          <p:cNvSpPr>
            <a:spLocks noGrp="1"/>
          </p:cNvSpPr>
          <p:nvPr>
            <p:ph type="dt" sz="half" idx="2"/>
          </p:nvPr>
        </p:nvSpPr>
        <p:spPr>
          <a:xfrm>
            <a:off x="200628" y="6483677"/>
            <a:ext cx="4444199"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Presenter Name &amp; Date of Presentation</a:t>
            </a:r>
            <a:endParaRPr lang="en-US" dirty="0"/>
          </a:p>
        </p:txBody>
      </p:sp>
      <p:sp>
        <p:nvSpPr>
          <p:cNvPr id="8" name="Footer Placeholder 4"/>
          <p:cNvSpPr>
            <a:spLocks noGrp="1"/>
          </p:cNvSpPr>
          <p:nvPr>
            <p:ph type="ftr" sz="quarter" idx="3"/>
          </p:nvPr>
        </p:nvSpPr>
        <p:spPr>
          <a:xfrm>
            <a:off x="4644828" y="6483677"/>
            <a:ext cx="290234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Title of Your Presentation</a:t>
            </a:r>
            <a:endParaRPr lang="en-US" dirty="0"/>
          </a:p>
        </p:txBody>
      </p:sp>
      <p:sp>
        <p:nvSpPr>
          <p:cNvPr id="9" name="Slide Number Placeholder 5"/>
          <p:cNvSpPr>
            <a:spLocks noGrp="1"/>
          </p:cNvSpPr>
          <p:nvPr>
            <p:ph type="sldNum" sz="quarter" idx="4"/>
          </p:nvPr>
        </p:nvSpPr>
        <p:spPr>
          <a:xfrm>
            <a:off x="7547172" y="6483677"/>
            <a:ext cx="44134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A1DE0-CF65-344E-A1C3-3B403388D3F5}" type="slidenum">
              <a:rPr lang="en-US" smtClean="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Content Placeholder 2"/>
          <p:cNvSpPr>
            <a:spLocks noGrp="1"/>
          </p:cNvSpPr>
          <p:nvPr>
            <p:ph sz="half" idx="1"/>
          </p:nvPr>
        </p:nvSpPr>
        <p:spPr>
          <a:xfrm>
            <a:off x="200629" y="1570697"/>
            <a:ext cx="5819172" cy="4860000"/>
          </a:xfrm>
        </p:spPr>
        <p:txBody>
          <a:bodyPr/>
          <a:lstStyle/>
          <a:p>
            <a:pPr lvl="0"/>
            <a:r>
              <a:rPr lang="en-US" altLang="zh-CN"/>
              <a:t>Click to edit Master text styles</a:t>
            </a:r>
            <a:endParaRPr lang="en-US" altLang="zh-CN"/>
          </a:p>
          <a:p>
            <a:pPr lvl="1"/>
            <a:r>
              <a:rPr lang="en-US" altLang="zh-CN"/>
              <a:t>Second level</a:t>
            </a:r>
            <a:endParaRPr lang="en-US" altLang="zh-CN"/>
          </a:p>
          <a:p>
            <a:pPr lvl="2"/>
            <a:r>
              <a:rPr lang="en-US" altLang="zh-CN"/>
              <a:t>Third level</a:t>
            </a:r>
            <a:endParaRPr lang="en-US" altLang="zh-CN"/>
          </a:p>
          <a:p>
            <a:pPr lvl="3"/>
            <a:r>
              <a:rPr lang="en-US" altLang="zh-CN"/>
              <a:t>Fourth level</a:t>
            </a:r>
            <a:endParaRPr lang="en-US" altLang="zh-CN"/>
          </a:p>
          <a:p>
            <a:pPr lvl="4"/>
            <a:r>
              <a:rPr lang="en-US" altLang="zh-CN"/>
              <a:t>Fifth level</a:t>
            </a:r>
            <a:endParaRPr lang="en-US" dirty="0"/>
          </a:p>
        </p:txBody>
      </p:sp>
      <p:sp>
        <p:nvSpPr>
          <p:cNvPr id="4" name="Content Placeholder 3"/>
          <p:cNvSpPr>
            <a:spLocks noGrp="1"/>
          </p:cNvSpPr>
          <p:nvPr>
            <p:ph sz="half" idx="2"/>
          </p:nvPr>
        </p:nvSpPr>
        <p:spPr>
          <a:xfrm>
            <a:off x="6172200" y="1570697"/>
            <a:ext cx="5788427" cy="4860000"/>
          </a:xfrm>
        </p:spPr>
        <p:txBody>
          <a:bodyPr/>
          <a:lstStyle/>
          <a:p>
            <a:pPr lvl="0"/>
            <a:r>
              <a:rPr lang="en-US" altLang="zh-CN"/>
              <a:t>Click to edit Master text styles</a:t>
            </a:r>
            <a:endParaRPr lang="en-US" altLang="zh-CN"/>
          </a:p>
          <a:p>
            <a:pPr lvl="1"/>
            <a:r>
              <a:rPr lang="en-US" altLang="zh-CN"/>
              <a:t>Second level</a:t>
            </a:r>
            <a:endParaRPr lang="en-US" altLang="zh-CN"/>
          </a:p>
          <a:p>
            <a:pPr lvl="2"/>
            <a:r>
              <a:rPr lang="en-US" altLang="zh-CN"/>
              <a:t>Third level</a:t>
            </a:r>
            <a:endParaRPr lang="en-US" altLang="zh-CN"/>
          </a:p>
          <a:p>
            <a:pPr lvl="3"/>
            <a:r>
              <a:rPr lang="en-US" altLang="zh-CN"/>
              <a:t>Fourth level</a:t>
            </a:r>
            <a:endParaRPr lang="en-US" altLang="zh-CN"/>
          </a:p>
          <a:p>
            <a:pPr lvl="4"/>
            <a:r>
              <a:rPr lang="en-US" altLang="zh-CN"/>
              <a:t>Fifth level</a:t>
            </a:r>
            <a:endParaRPr lang="en-US" dirty="0"/>
          </a:p>
        </p:txBody>
      </p:sp>
      <p:cxnSp>
        <p:nvCxnSpPr>
          <p:cNvPr id="9" name="直接连接符 8"/>
          <p:cNvCxnSpPr/>
          <p:nvPr userDrawn="1"/>
        </p:nvCxnSpPr>
        <p:spPr>
          <a:xfrm>
            <a:off x="200628" y="1002323"/>
            <a:ext cx="11760656" cy="0"/>
          </a:xfrm>
          <a:prstGeom prst="line">
            <a:avLst/>
          </a:prstGeom>
          <a:ln w="12700">
            <a:solidFill>
              <a:srgbClr val="14A599"/>
            </a:solidFill>
          </a:ln>
        </p:spPr>
        <p:style>
          <a:lnRef idx="1">
            <a:schemeClr val="accent1"/>
          </a:lnRef>
          <a:fillRef idx="0">
            <a:schemeClr val="accent1"/>
          </a:fillRef>
          <a:effectRef idx="0">
            <a:schemeClr val="accent1"/>
          </a:effectRef>
          <a:fontRef idx="minor">
            <a:schemeClr val="tx1"/>
          </a:fontRef>
        </p:style>
      </p:cxnSp>
      <p:sp>
        <p:nvSpPr>
          <p:cNvPr id="10" name="内容占位符 7"/>
          <p:cNvSpPr>
            <a:spLocks noGrp="1"/>
          </p:cNvSpPr>
          <p:nvPr>
            <p:ph sz="quarter" idx="13"/>
          </p:nvPr>
        </p:nvSpPr>
        <p:spPr>
          <a:xfrm>
            <a:off x="200628" y="1002324"/>
            <a:ext cx="11760656" cy="515327"/>
          </a:xfrm>
        </p:spPr>
        <p:txBody>
          <a:bodyPr/>
          <a:lstStyle>
            <a:lvl1pPr marL="0" indent="0" algn="ctr">
              <a:buNone/>
              <a:defRPr i="1">
                <a:solidFill>
                  <a:srgbClr val="C00000"/>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a:t>Click to edit Master text styles</a:t>
            </a:r>
            <a:endParaRPr lang="en-US" altLang="zh-CN"/>
          </a:p>
        </p:txBody>
      </p:sp>
      <p:sp>
        <p:nvSpPr>
          <p:cNvPr id="11" name="Date Placeholder 3"/>
          <p:cNvSpPr>
            <a:spLocks noGrp="1"/>
          </p:cNvSpPr>
          <p:nvPr>
            <p:ph type="dt" sz="half" idx="14"/>
          </p:nvPr>
        </p:nvSpPr>
        <p:spPr>
          <a:xfrm>
            <a:off x="200628" y="6483677"/>
            <a:ext cx="4444199"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Presenter Name &amp; Date of Presentation</a:t>
            </a:r>
            <a:endParaRPr lang="en-US" dirty="0"/>
          </a:p>
        </p:txBody>
      </p:sp>
      <p:sp>
        <p:nvSpPr>
          <p:cNvPr id="12" name="Footer Placeholder 4"/>
          <p:cNvSpPr>
            <a:spLocks noGrp="1"/>
          </p:cNvSpPr>
          <p:nvPr>
            <p:ph type="ftr" sz="quarter" idx="3"/>
          </p:nvPr>
        </p:nvSpPr>
        <p:spPr>
          <a:xfrm>
            <a:off x="4644828" y="6483677"/>
            <a:ext cx="290234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Title of Your Presentation</a:t>
            </a:r>
            <a:endParaRPr lang="en-US" dirty="0"/>
          </a:p>
        </p:txBody>
      </p:sp>
      <p:sp>
        <p:nvSpPr>
          <p:cNvPr id="13" name="Slide Number Placeholder 5"/>
          <p:cNvSpPr>
            <a:spLocks noGrp="1"/>
          </p:cNvSpPr>
          <p:nvPr>
            <p:ph type="sldNum" sz="quarter" idx="4"/>
          </p:nvPr>
        </p:nvSpPr>
        <p:spPr>
          <a:xfrm>
            <a:off x="7547172" y="6483677"/>
            <a:ext cx="44134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A1DE0-CF65-344E-A1C3-3B403388D3F5}" type="slidenum">
              <a:rPr lang="en-US" smtClean="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200628" y="98909"/>
            <a:ext cx="11793920" cy="903414"/>
          </a:xfrm>
        </p:spPr>
        <p:txBody>
          <a:bodyPr/>
          <a:lstStyle/>
          <a:p>
            <a:r>
              <a:rPr lang="en-US" altLang="zh-CN"/>
              <a:t>Click to edit Master title style</a:t>
            </a:r>
            <a:endParaRPr lang="en-US" dirty="0"/>
          </a:p>
        </p:txBody>
      </p:sp>
      <p:sp>
        <p:nvSpPr>
          <p:cNvPr id="3" name="Text Placeholder 2"/>
          <p:cNvSpPr>
            <a:spLocks noGrp="1"/>
          </p:cNvSpPr>
          <p:nvPr>
            <p:ph type="body" idx="1"/>
          </p:nvPr>
        </p:nvSpPr>
        <p:spPr>
          <a:xfrm>
            <a:off x="200629" y="1478509"/>
            <a:ext cx="579694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endParaRPr lang="en-US" altLang="zh-CN"/>
          </a:p>
        </p:txBody>
      </p:sp>
      <p:sp>
        <p:nvSpPr>
          <p:cNvPr id="4" name="Content Placeholder 3"/>
          <p:cNvSpPr>
            <a:spLocks noGrp="1"/>
          </p:cNvSpPr>
          <p:nvPr>
            <p:ph sz="half" idx="2"/>
          </p:nvPr>
        </p:nvSpPr>
        <p:spPr>
          <a:xfrm>
            <a:off x="200629" y="2356460"/>
            <a:ext cx="5796948" cy="4073179"/>
          </a:xfrm>
        </p:spPr>
        <p:txBody>
          <a:bodyPr/>
          <a:lstStyle/>
          <a:p>
            <a:pPr lvl="0"/>
            <a:r>
              <a:rPr lang="en-US" altLang="zh-CN"/>
              <a:t>Click to edit Master text styles</a:t>
            </a:r>
            <a:endParaRPr lang="en-US" altLang="zh-CN"/>
          </a:p>
          <a:p>
            <a:pPr lvl="1"/>
            <a:r>
              <a:rPr lang="en-US" altLang="zh-CN"/>
              <a:t>Second level</a:t>
            </a:r>
            <a:endParaRPr lang="en-US" altLang="zh-CN"/>
          </a:p>
          <a:p>
            <a:pPr lvl="2"/>
            <a:r>
              <a:rPr lang="en-US" altLang="zh-CN"/>
              <a:t>Third level</a:t>
            </a:r>
            <a:endParaRPr lang="en-US" altLang="zh-CN"/>
          </a:p>
          <a:p>
            <a:pPr lvl="3"/>
            <a:r>
              <a:rPr lang="en-US" altLang="zh-CN"/>
              <a:t>Fourth level</a:t>
            </a:r>
            <a:endParaRPr lang="en-US" altLang="zh-CN"/>
          </a:p>
          <a:p>
            <a:pPr lvl="4"/>
            <a:r>
              <a:rPr lang="en-US" altLang="zh-CN"/>
              <a:t>Fifth level</a:t>
            </a:r>
            <a:endParaRPr lang="en-US" dirty="0"/>
          </a:p>
        </p:txBody>
      </p:sp>
      <p:sp>
        <p:nvSpPr>
          <p:cNvPr id="5" name="Text Placeholder 4"/>
          <p:cNvSpPr>
            <a:spLocks noGrp="1"/>
          </p:cNvSpPr>
          <p:nvPr>
            <p:ph type="body" sz="quarter" idx="3"/>
          </p:nvPr>
        </p:nvSpPr>
        <p:spPr>
          <a:xfrm>
            <a:off x="6172200" y="1478509"/>
            <a:ext cx="578842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endParaRPr lang="en-US" altLang="zh-CN"/>
          </a:p>
        </p:txBody>
      </p:sp>
      <p:sp>
        <p:nvSpPr>
          <p:cNvPr id="6" name="Content Placeholder 5"/>
          <p:cNvSpPr>
            <a:spLocks noGrp="1"/>
          </p:cNvSpPr>
          <p:nvPr>
            <p:ph sz="quarter" idx="4"/>
          </p:nvPr>
        </p:nvSpPr>
        <p:spPr>
          <a:xfrm>
            <a:off x="6172200" y="2356460"/>
            <a:ext cx="5788427" cy="4073179"/>
          </a:xfrm>
        </p:spPr>
        <p:txBody>
          <a:bodyPr/>
          <a:lstStyle/>
          <a:p>
            <a:pPr lvl="0"/>
            <a:r>
              <a:rPr lang="en-US" altLang="zh-CN"/>
              <a:t>Click to edit Master text styles</a:t>
            </a:r>
            <a:endParaRPr lang="en-US" altLang="zh-CN"/>
          </a:p>
          <a:p>
            <a:pPr lvl="1"/>
            <a:r>
              <a:rPr lang="en-US" altLang="zh-CN"/>
              <a:t>Second level</a:t>
            </a:r>
            <a:endParaRPr lang="en-US" altLang="zh-CN"/>
          </a:p>
          <a:p>
            <a:pPr lvl="2"/>
            <a:r>
              <a:rPr lang="en-US" altLang="zh-CN"/>
              <a:t>Third level</a:t>
            </a:r>
            <a:endParaRPr lang="en-US" altLang="zh-CN"/>
          </a:p>
          <a:p>
            <a:pPr lvl="3"/>
            <a:r>
              <a:rPr lang="en-US" altLang="zh-CN"/>
              <a:t>Fourth level</a:t>
            </a:r>
            <a:endParaRPr lang="en-US" altLang="zh-CN"/>
          </a:p>
          <a:p>
            <a:pPr lvl="4"/>
            <a:r>
              <a:rPr lang="en-US" altLang="zh-CN"/>
              <a:t>Fifth level</a:t>
            </a:r>
            <a:endParaRPr lang="en-US" dirty="0"/>
          </a:p>
        </p:txBody>
      </p:sp>
      <p:cxnSp>
        <p:nvCxnSpPr>
          <p:cNvPr id="11" name="直接连接符 10"/>
          <p:cNvCxnSpPr/>
          <p:nvPr userDrawn="1"/>
        </p:nvCxnSpPr>
        <p:spPr>
          <a:xfrm>
            <a:off x="200628" y="1002323"/>
            <a:ext cx="11760656" cy="0"/>
          </a:xfrm>
          <a:prstGeom prst="line">
            <a:avLst/>
          </a:prstGeom>
          <a:ln w="12700">
            <a:solidFill>
              <a:srgbClr val="14A599"/>
            </a:solidFill>
          </a:ln>
        </p:spPr>
        <p:style>
          <a:lnRef idx="1">
            <a:schemeClr val="accent1"/>
          </a:lnRef>
          <a:fillRef idx="0">
            <a:schemeClr val="accent1"/>
          </a:fillRef>
          <a:effectRef idx="0">
            <a:schemeClr val="accent1"/>
          </a:effectRef>
          <a:fontRef idx="minor">
            <a:schemeClr val="tx1"/>
          </a:fontRef>
        </p:style>
      </p:cxnSp>
      <p:sp>
        <p:nvSpPr>
          <p:cNvPr id="12" name="内容占位符 7"/>
          <p:cNvSpPr>
            <a:spLocks noGrp="1"/>
          </p:cNvSpPr>
          <p:nvPr>
            <p:ph sz="quarter" idx="13"/>
          </p:nvPr>
        </p:nvSpPr>
        <p:spPr>
          <a:xfrm>
            <a:off x="200628" y="1002324"/>
            <a:ext cx="11760656" cy="515327"/>
          </a:xfrm>
        </p:spPr>
        <p:txBody>
          <a:bodyPr/>
          <a:lstStyle>
            <a:lvl1pPr marL="0" indent="0" algn="ctr">
              <a:buNone/>
              <a:defRPr i="1">
                <a:solidFill>
                  <a:srgbClr val="C00000"/>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a:t>Click to edit Master text styles</a:t>
            </a:r>
            <a:endParaRPr lang="en-US" altLang="zh-CN"/>
          </a:p>
        </p:txBody>
      </p:sp>
      <p:sp>
        <p:nvSpPr>
          <p:cNvPr id="13" name="Date Placeholder 3"/>
          <p:cNvSpPr>
            <a:spLocks noGrp="1"/>
          </p:cNvSpPr>
          <p:nvPr>
            <p:ph type="dt" sz="half" idx="14"/>
          </p:nvPr>
        </p:nvSpPr>
        <p:spPr>
          <a:xfrm>
            <a:off x="200628" y="6483677"/>
            <a:ext cx="4444199"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Presenter Name &amp; Date of Presentation</a:t>
            </a:r>
            <a:endParaRPr lang="en-US" dirty="0"/>
          </a:p>
        </p:txBody>
      </p:sp>
      <p:sp>
        <p:nvSpPr>
          <p:cNvPr id="14" name="Footer Placeholder 4"/>
          <p:cNvSpPr>
            <a:spLocks noGrp="1"/>
          </p:cNvSpPr>
          <p:nvPr>
            <p:ph type="ftr" sz="quarter" idx="15"/>
          </p:nvPr>
        </p:nvSpPr>
        <p:spPr>
          <a:xfrm>
            <a:off x="4644828" y="6483677"/>
            <a:ext cx="290234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Title of Your Presentation</a:t>
            </a:r>
            <a:endParaRPr lang="en-US" dirty="0"/>
          </a:p>
        </p:txBody>
      </p:sp>
      <p:sp>
        <p:nvSpPr>
          <p:cNvPr id="15" name="Slide Number Placeholder 5"/>
          <p:cNvSpPr>
            <a:spLocks noGrp="1"/>
          </p:cNvSpPr>
          <p:nvPr>
            <p:ph type="sldNum" sz="quarter" idx="16"/>
          </p:nvPr>
        </p:nvSpPr>
        <p:spPr>
          <a:xfrm>
            <a:off x="7547172" y="6483677"/>
            <a:ext cx="44134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A1DE0-CF65-344E-A1C3-3B403388D3F5}" type="slidenum">
              <a:rPr lang="en-US" smtClean="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cxnSp>
        <p:nvCxnSpPr>
          <p:cNvPr id="7" name="直接连接符 6"/>
          <p:cNvCxnSpPr/>
          <p:nvPr userDrawn="1"/>
        </p:nvCxnSpPr>
        <p:spPr>
          <a:xfrm>
            <a:off x="200628" y="1002323"/>
            <a:ext cx="11760656" cy="0"/>
          </a:xfrm>
          <a:prstGeom prst="line">
            <a:avLst/>
          </a:prstGeom>
          <a:ln w="12700">
            <a:solidFill>
              <a:srgbClr val="14A599"/>
            </a:solidFill>
          </a:ln>
        </p:spPr>
        <p:style>
          <a:lnRef idx="1">
            <a:schemeClr val="accent1"/>
          </a:lnRef>
          <a:fillRef idx="0">
            <a:schemeClr val="accent1"/>
          </a:fillRef>
          <a:effectRef idx="0">
            <a:schemeClr val="accent1"/>
          </a:effectRef>
          <a:fontRef idx="minor">
            <a:schemeClr val="tx1"/>
          </a:fontRef>
        </p:style>
      </p:cxnSp>
      <p:sp>
        <p:nvSpPr>
          <p:cNvPr id="8" name="内容占位符 7"/>
          <p:cNvSpPr>
            <a:spLocks noGrp="1"/>
          </p:cNvSpPr>
          <p:nvPr>
            <p:ph sz="quarter" idx="13"/>
          </p:nvPr>
        </p:nvSpPr>
        <p:spPr>
          <a:xfrm>
            <a:off x="200628" y="1002324"/>
            <a:ext cx="11760656" cy="515327"/>
          </a:xfrm>
        </p:spPr>
        <p:txBody>
          <a:bodyPr/>
          <a:lstStyle>
            <a:lvl1pPr marL="0" indent="0" algn="ctr">
              <a:buNone/>
              <a:defRPr i="1">
                <a:solidFill>
                  <a:srgbClr val="C00000"/>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a:t>Click to edit Master text styles</a:t>
            </a:r>
            <a:endParaRPr lang="en-US" altLang="zh-CN"/>
          </a:p>
        </p:txBody>
      </p:sp>
      <p:sp>
        <p:nvSpPr>
          <p:cNvPr id="9" name="Date Placeholder 3"/>
          <p:cNvSpPr>
            <a:spLocks noGrp="1"/>
          </p:cNvSpPr>
          <p:nvPr>
            <p:ph type="dt" sz="half" idx="2"/>
          </p:nvPr>
        </p:nvSpPr>
        <p:spPr>
          <a:xfrm>
            <a:off x="200628" y="6483677"/>
            <a:ext cx="4444199"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Presenter Name &amp; Date of Presentation</a:t>
            </a:r>
            <a:endParaRPr lang="en-US" dirty="0"/>
          </a:p>
        </p:txBody>
      </p:sp>
      <p:sp>
        <p:nvSpPr>
          <p:cNvPr id="10" name="Footer Placeholder 4"/>
          <p:cNvSpPr>
            <a:spLocks noGrp="1"/>
          </p:cNvSpPr>
          <p:nvPr>
            <p:ph type="ftr" sz="quarter" idx="3"/>
          </p:nvPr>
        </p:nvSpPr>
        <p:spPr>
          <a:xfrm>
            <a:off x="4644828" y="6483677"/>
            <a:ext cx="290234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Title of Your Presentation</a:t>
            </a:r>
            <a:endParaRPr lang="en-US" dirty="0"/>
          </a:p>
        </p:txBody>
      </p:sp>
      <p:sp>
        <p:nvSpPr>
          <p:cNvPr id="11" name="Slide Number Placeholder 5"/>
          <p:cNvSpPr>
            <a:spLocks noGrp="1"/>
          </p:cNvSpPr>
          <p:nvPr>
            <p:ph type="sldNum" sz="quarter" idx="4"/>
          </p:nvPr>
        </p:nvSpPr>
        <p:spPr>
          <a:xfrm>
            <a:off x="7547172" y="6483677"/>
            <a:ext cx="44134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A1DE0-CF65-344E-A1C3-3B403388D3F5}" type="slidenum">
              <a:rPr lang="en-US" smtClean="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200628" y="6483677"/>
            <a:ext cx="4444199"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Presenter Name &amp; Date of Presentation</a:t>
            </a:r>
            <a:endParaRPr lang="en-US" dirty="0"/>
          </a:p>
        </p:txBody>
      </p:sp>
      <p:sp>
        <p:nvSpPr>
          <p:cNvPr id="6" name="Footer Placeholder 4"/>
          <p:cNvSpPr>
            <a:spLocks noGrp="1"/>
          </p:cNvSpPr>
          <p:nvPr>
            <p:ph type="ftr" sz="quarter" idx="3"/>
          </p:nvPr>
        </p:nvSpPr>
        <p:spPr>
          <a:xfrm>
            <a:off x="4644828" y="6483677"/>
            <a:ext cx="290234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Title of Your Presentation</a:t>
            </a:r>
            <a:endParaRPr lang="en-US" dirty="0"/>
          </a:p>
        </p:txBody>
      </p:sp>
      <p:sp>
        <p:nvSpPr>
          <p:cNvPr id="7" name="Slide Number Placeholder 5"/>
          <p:cNvSpPr>
            <a:spLocks noGrp="1"/>
          </p:cNvSpPr>
          <p:nvPr>
            <p:ph type="sldNum" sz="quarter" idx="4"/>
          </p:nvPr>
        </p:nvSpPr>
        <p:spPr>
          <a:xfrm>
            <a:off x="7547172" y="6483677"/>
            <a:ext cx="44134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A1DE0-CF65-344E-A1C3-3B403388D3F5}" type="slidenum">
              <a:rPr lang="en-US" smtClean="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00628" y="150473"/>
            <a:ext cx="4571397" cy="1338587"/>
          </a:xfrm>
        </p:spPr>
        <p:txBody>
          <a:bodyPr anchor="b"/>
          <a:lstStyle>
            <a:lvl1pPr>
              <a:defRPr sz="3200"/>
            </a:lvl1pPr>
          </a:lstStyle>
          <a:p>
            <a:r>
              <a:rPr lang="en-US" altLang="zh-CN"/>
              <a:t>Click to edit Master title style</a:t>
            </a:r>
            <a:endParaRPr lang="en-US" dirty="0"/>
          </a:p>
        </p:txBody>
      </p:sp>
      <p:sp>
        <p:nvSpPr>
          <p:cNvPr id="3" name="Content Placeholder 2"/>
          <p:cNvSpPr>
            <a:spLocks noGrp="1"/>
          </p:cNvSpPr>
          <p:nvPr>
            <p:ph idx="1"/>
          </p:nvPr>
        </p:nvSpPr>
        <p:spPr>
          <a:xfrm>
            <a:off x="5183187" y="150472"/>
            <a:ext cx="6777439" cy="62271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a:t>Click to edit Master text styles</a:t>
            </a:r>
            <a:endParaRPr lang="en-US" altLang="zh-CN"/>
          </a:p>
          <a:p>
            <a:pPr lvl="1"/>
            <a:r>
              <a:rPr lang="en-US" altLang="zh-CN"/>
              <a:t>Second level</a:t>
            </a:r>
            <a:endParaRPr lang="en-US" altLang="zh-CN"/>
          </a:p>
          <a:p>
            <a:pPr lvl="2"/>
            <a:r>
              <a:rPr lang="en-US" altLang="zh-CN"/>
              <a:t>Third level</a:t>
            </a:r>
            <a:endParaRPr lang="en-US" altLang="zh-CN"/>
          </a:p>
          <a:p>
            <a:pPr lvl="3"/>
            <a:r>
              <a:rPr lang="en-US" altLang="zh-CN"/>
              <a:t>Fourth level</a:t>
            </a:r>
            <a:endParaRPr lang="en-US" altLang="zh-CN"/>
          </a:p>
          <a:p>
            <a:pPr lvl="4"/>
            <a:r>
              <a:rPr lang="en-US" altLang="zh-CN"/>
              <a:t>Fifth level</a:t>
            </a:r>
            <a:endParaRPr lang="en-US" dirty="0"/>
          </a:p>
        </p:txBody>
      </p:sp>
      <p:sp>
        <p:nvSpPr>
          <p:cNvPr id="4" name="Text Placeholder 3"/>
          <p:cNvSpPr>
            <a:spLocks noGrp="1"/>
          </p:cNvSpPr>
          <p:nvPr>
            <p:ph type="body" sz="half" idx="2"/>
          </p:nvPr>
        </p:nvSpPr>
        <p:spPr>
          <a:xfrm>
            <a:off x="200628" y="2057400"/>
            <a:ext cx="4571397" cy="432025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endParaRPr lang="en-US" altLang="zh-CN"/>
          </a:p>
        </p:txBody>
      </p:sp>
      <p:cxnSp>
        <p:nvCxnSpPr>
          <p:cNvPr id="9" name="直接连接符 8"/>
          <p:cNvCxnSpPr/>
          <p:nvPr userDrawn="1"/>
        </p:nvCxnSpPr>
        <p:spPr>
          <a:xfrm>
            <a:off x="200628" y="1489059"/>
            <a:ext cx="4571397" cy="0"/>
          </a:xfrm>
          <a:prstGeom prst="line">
            <a:avLst/>
          </a:prstGeom>
          <a:ln w="12700">
            <a:solidFill>
              <a:srgbClr val="14A599"/>
            </a:solidFill>
          </a:ln>
        </p:spPr>
        <p:style>
          <a:lnRef idx="1">
            <a:schemeClr val="accent1"/>
          </a:lnRef>
          <a:fillRef idx="0">
            <a:schemeClr val="accent1"/>
          </a:fillRef>
          <a:effectRef idx="0">
            <a:schemeClr val="accent1"/>
          </a:effectRef>
          <a:fontRef idx="minor">
            <a:schemeClr val="tx1"/>
          </a:fontRef>
        </p:style>
      </p:cxnSp>
      <p:sp>
        <p:nvSpPr>
          <p:cNvPr id="11" name="内容占位符 7"/>
          <p:cNvSpPr>
            <a:spLocks noGrp="1"/>
          </p:cNvSpPr>
          <p:nvPr>
            <p:ph sz="quarter" idx="14"/>
          </p:nvPr>
        </p:nvSpPr>
        <p:spPr>
          <a:xfrm>
            <a:off x="199969" y="1489060"/>
            <a:ext cx="4572056" cy="515327"/>
          </a:xfrm>
        </p:spPr>
        <p:txBody>
          <a:bodyPr/>
          <a:lstStyle>
            <a:lvl1pPr marL="0" indent="0" algn="ctr">
              <a:buNone/>
              <a:defRPr i="1">
                <a:solidFill>
                  <a:srgbClr val="C00000"/>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a:t>Click to edit Master text styles</a:t>
            </a:r>
            <a:endParaRPr lang="en-US" altLang="zh-CN"/>
          </a:p>
        </p:txBody>
      </p:sp>
      <p:sp>
        <p:nvSpPr>
          <p:cNvPr id="10" name="Date Placeholder 3"/>
          <p:cNvSpPr>
            <a:spLocks noGrp="1"/>
          </p:cNvSpPr>
          <p:nvPr>
            <p:ph type="dt" sz="half" idx="15"/>
          </p:nvPr>
        </p:nvSpPr>
        <p:spPr>
          <a:xfrm>
            <a:off x="200628" y="6483677"/>
            <a:ext cx="4444199"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Presenter Name &amp; Date of Presentation</a:t>
            </a:r>
            <a:endParaRPr lang="en-US" dirty="0"/>
          </a:p>
        </p:txBody>
      </p:sp>
      <p:sp>
        <p:nvSpPr>
          <p:cNvPr id="12" name="Footer Placeholder 4"/>
          <p:cNvSpPr>
            <a:spLocks noGrp="1"/>
          </p:cNvSpPr>
          <p:nvPr>
            <p:ph type="ftr" sz="quarter" idx="3"/>
          </p:nvPr>
        </p:nvSpPr>
        <p:spPr>
          <a:xfrm>
            <a:off x="4644828" y="6483677"/>
            <a:ext cx="290234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Title of Your Presentation</a:t>
            </a:r>
            <a:endParaRPr lang="en-US" dirty="0"/>
          </a:p>
        </p:txBody>
      </p:sp>
      <p:sp>
        <p:nvSpPr>
          <p:cNvPr id="13" name="Slide Number Placeholder 5"/>
          <p:cNvSpPr>
            <a:spLocks noGrp="1"/>
          </p:cNvSpPr>
          <p:nvPr>
            <p:ph type="sldNum" sz="quarter" idx="4"/>
          </p:nvPr>
        </p:nvSpPr>
        <p:spPr>
          <a:xfrm>
            <a:off x="7547172" y="6483677"/>
            <a:ext cx="44134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A1DE0-CF65-344E-A1C3-3B403388D3F5}" type="slidenum">
              <a:rPr lang="en-US" smtClean="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3.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4A599"/>
        </a:solidFill>
        <a:effectLst/>
      </p:bgPr>
    </p:bg>
    <p:spTree>
      <p:nvGrpSpPr>
        <p:cNvPr id="1" name=""/>
        <p:cNvGrpSpPr/>
        <p:nvPr/>
      </p:nvGrpSpPr>
      <p:grpSpPr>
        <a:xfrm>
          <a:off x="0" y="0"/>
          <a:ext cx="0" cy="0"/>
          <a:chOff x="0" y="0"/>
          <a:chExt cx="0" cy="0"/>
        </a:xfrm>
      </p:grpSpPr>
      <p:sp>
        <p:nvSpPr>
          <p:cNvPr id="7" name="Rectangle 6"/>
          <p:cNvSpPr/>
          <p:nvPr userDrawn="1"/>
        </p:nvSpPr>
        <p:spPr>
          <a:xfrm>
            <a:off x="0" y="49426"/>
            <a:ext cx="12192000" cy="64342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200628" y="77719"/>
            <a:ext cx="11760000" cy="924604"/>
          </a:xfrm>
          <a:prstGeom prst="rect">
            <a:avLst/>
          </a:prstGeom>
        </p:spPr>
        <p:txBody>
          <a:bodyPr vert="horz" lIns="91440" tIns="45720" rIns="91440" bIns="45720" rtlCol="0" anchor="ctr">
            <a:normAutofit/>
          </a:bodyPr>
          <a:lstStyle/>
          <a:p>
            <a:r>
              <a:rPr lang="zh-CN" altLang="en-US" dirty="0"/>
              <a:t>单击此处编辑母版标题样式</a:t>
            </a:r>
            <a:endParaRPr lang="en-US" dirty="0"/>
          </a:p>
        </p:txBody>
      </p:sp>
      <p:sp>
        <p:nvSpPr>
          <p:cNvPr id="4" name="Date Placeholder 3"/>
          <p:cNvSpPr>
            <a:spLocks noGrp="1"/>
          </p:cNvSpPr>
          <p:nvPr>
            <p:ph type="dt" sz="half" idx="2"/>
          </p:nvPr>
        </p:nvSpPr>
        <p:spPr>
          <a:xfrm>
            <a:off x="200628" y="6483677"/>
            <a:ext cx="4444199"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Presenter Name &amp; Date of Presentation</a:t>
            </a:r>
            <a:endParaRPr lang="en-US" dirty="0"/>
          </a:p>
        </p:txBody>
      </p:sp>
      <p:sp>
        <p:nvSpPr>
          <p:cNvPr id="5" name="Footer Placeholder 4"/>
          <p:cNvSpPr>
            <a:spLocks noGrp="1"/>
          </p:cNvSpPr>
          <p:nvPr>
            <p:ph type="ftr" sz="quarter" idx="3"/>
          </p:nvPr>
        </p:nvSpPr>
        <p:spPr>
          <a:xfrm>
            <a:off x="4644828" y="6483677"/>
            <a:ext cx="290234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Title of Your Presentation</a:t>
            </a:r>
            <a:endParaRPr lang="en-US" dirty="0"/>
          </a:p>
        </p:txBody>
      </p:sp>
      <p:sp>
        <p:nvSpPr>
          <p:cNvPr id="6" name="Slide Number Placeholder 5"/>
          <p:cNvSpPr>
            <a:spLocks noGrp="1"/>
          </p:cNvSpPr>
          <p:nvPr>
            <p:ph type="sldNum" sz="quarter" idx="4"/>
          </p:nvPr>
        </p:nvSpPr>
        <p:spPr>
          <a:xfrm>
            <a:off x="7547172" y="6483677"/>
            <a:ext cx="44134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A1DE0-CF65-344E-A1C3-3B403388D3F5}" type="slidenum">
              <a:rPr lang="en-US" smtClean="0"/>
            </a:fld>
            <a:endParaRPr lang="en-US" dirty="0"/>
          </a:p>
        </p:txBody>
      </p:sp>
      <p:sp>
        <p:nvSpPr>
          <p:cNvPr id="3" name="Text Placeholder 2"/>
          <p:cNvSpPr>
            <a:spLocks noGrp="1"/>
          </p:cNvSpPr>
          <p:nvPr>
            <p:ph type="body" idx="1"/>
          </p:nvPr>
        </p:nvSpPr>
        <p:spPr>
          <a:xfrm>
            <a:off x="200628" y="1570697"/>
            <a:ext cx="11760000" cy="4860000"/>
          </a:xfrm>
          <a:prstGeom prst="rect">
            <a:avLst/>
          </a:prstGeom>
        </p:spPr>
        <p:txBody>
          <a:bodyPr vert="horz" lIns="91440" tIns="45720" rIns="91440" bIns="45720" rtlCol="0">
            <a:normAutofit/>
          </a:bodyPr>
          <a:lstStyle/>
          <a:p>
            <a:pPr lvl="0"/>
            <a:r>
              <a:rPr lang="en-US" altLang="zh-CN"/>
              <a:t>Click to edit Master text styles</a:t>
            </a:r>
            <a:endParaRPr lang="en-US" altLang="zh-CN"/>
          </a:p>
          <a:p>
            <a:pPr lvl="1"/>
            <a:r>
              <a:rPr lang="en-US" altLang="zh-CN"/>
              <a:t>Second level</a:t>
            </a:r>
            <a:endParaRPr lang="en-US" altLang="zh-CN"/>
          </a:p>
          <a:p>
            <a:pPr lvl="2"/>
            <a:r>
              <a:rPr lang="en-US" altLang="zh-CN"/>
              <a:t>Third level</a:t>
            </a:r>
            <a:endParaRPr lang="en-US" altLang="zh-CN"/>
          </a:p>
          <a:p>
            <a:pPr lvl="3"/>
            <a:r>
              <a:rPr lang="en-US" altLang="zh-CN"/>
              <a:t>Fourth level</a:t>
            </a:r>
            <a:endParaRPr lang="en-US" altLang="zh-CN"/>
          </a:p>
          <a:p>
            <a:pPr lvl="4"/>
            <a:r>
              <a:rPr lang="en-US" altLang="zh-CN"/>
              <a:t>Fifth level</a:t>
            </a:r>
            <a:endParaRPr lang="en-US" dirty="0"/>
          </a:p>
        </p:txBody>
      </p:sp>
      <p:sp>
        <p:nvSpPr>
          <p:cNvPr id="10" name="TextBox 9"/>
          <p:cNvSpPr txBox="1"/>
          <p:nvPr userDrawn="1"/>
        </p:nvSpPr>
        <p:spPr>
          <a:xfrm>
            <a:off x="200627" y="6196117"/>
            <a:ext cx="1346844" cy="307777"/>
          </a:xfrm>
          <a:prstGeom prst="rect">
            <a:avLst/>
          </a:prstGeom>
          <a:noFill/>
        </p:spPr>
        <p:txBody>
          <a:bodyPr wrap="none" rtlCol="0">
            <a:spAutoFit/>
          </a:bodyPr>
          <a:lstStyle/>
          <a:p>
            <a:r>
              <a:rPr lang="en-US" sz="1400" baseline="0" dirty="0" err="1">
                <a:solidFill>
                  <a:schemeClr val="bg1"/>
                </a:solidFill>
              </a:rPr>
              <a:t>AncoraSIR.com</a:t>
            </a:r>
            <a:endParaRPr lang="en-US" sz="1400" baseline="0" dirty="0">
              <a:solidFill>
                <a:schemeClr val="bg1"/>
              </a:solidFill>
            </a:endParaRPr>
          </a:p>
        </p:txBody>
      </p:sp>
      <p:pic>
        <p:nvPicPr>
          <p:cNvPr id="11" name="图片 10"/>
          <p:cNvPicPr>
            <a:picLocks noChangeAspect="1"/>
          </p:cNvPicPr>
          <p:nvPr userDrawn="1"/>
        </p:nvPicPr>
        <p:blipFill>
          <a:blip r:embed="rId12"/>
          <a:stretch>
            <a:fillRect/>
          </a:stretch>
        </p:blipFill>
        <p:spPr>
          <a:xfrm>
            <a:off x="11421687" y="5511706"/>
            <a:ext cx="538940" cy="918992"/>
          </a:xfrm>
          <a:prstGeom prst="rect">
            <a:avLst/>
          </a:prstGeom>
        </p:spPr>
      </p:pic>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660" y="782320"/>
            <a:ext cx="11542395" cy="2387600"/>
          </a:xfrm>
        </p:spPr>
        <p:txBody>
          <a:bodyPr>
            <a:normAutofit/>
          </a:bodyPr>
          <a:lstStyle/>
          <a:p>
            <a:r>
              <a:rPr lang="zh-CN" altLang="en-US" dirty="0" err="1" smtClean="0">
                <a:sym typeface="+mn-ea"/>
              </a:rPr>
              <a:t>Grasp Points Optimization in Multi-fingered Grasping</a:t>
            </a:r>
            <a:endParaRPr lang="en-US" dirty="0"/>
          </a:p>
        </p:txBody>
      </p:sp>
      <p:sp>
        <p:nvSpPr>
          <p:cNvPr id="3" name="Subtitle 2"/>
          <p:cNvSpPr>
            <a:spLocks noGrp="1"/>
          </p:cNvSpPr>
          <p:nvPr>
            <p:ph type="subTitle" idx="1"/>
          </p:nvPr>
        </p:nvSpPr>
        <p:spPr>
          <a:xfrm>
            <a:off x="579120" y="3278505"/>
            <a:ext cx="11033760" cy="2794635"/>
          </a:xfrm>
        </p:spPr>
        <p:txBody>
          <a:bodyPr>
            <a:normAutofit/>
          </a:bodyPr>
          <a:lstStyle/>
          <a:p>
            <a:r>
              <a:rPr lang="zh-CN" altLang="en-US" dirty="0"/>
              <a:t>聂亦丁</a:t>
            </a:r>
            <a:r>
              <a:rPr lang="en-US" dirty="0"/>
              <a:t>: 12111826 | </a:t>
            </a:r>
            <a:r>
              <a:rPr lang="zh-CN" altLang="en-US" dirty="0"/>
              <a:t>刘冠骅</a:t>
            </a:r>
            <a:r>
              <a:rPr lang="en-US" dirty="0"/>
              <a:t>: 12010711</a:t>
            </a:r>
            <a:endParaRPr lang="en-US" dirty="0"/>
          </a:p>
          <a:p>
            <a:r>
              <a:rPr lang="zh-CN" altLang="en-US" dirty="0"/>
              <a:t>孔志伟</a:t>
            </a:r>
            <a:r>
              <a:rPr lang="en-US" dirty="0"/>
              <a:t>: 12111205 | 范彧恒: 12111034</a:t>
            </a:r>
            <a:endParaRPr lang="en-US" dirty="0"/>
          </a:p>
          <a:p>
            <a:r>
              <a:rPr lang="zh-CN" altLang="en-US" dirty="0"/>
              <a:t>王俊麟</a:t>
            </a:r>
            <a:r>
              <a:rPr lang="en-US" altLang="zh-CN" dirty="0"/>
              <a:t>: 12112921</a:t>
            </a:r>
            <a:r>
              <a:rPr lang="en-US" dirty="0">
                <a:sym typeface="+mn-ea"/>
              </a:rPr>
              <a:t> |   </a:t>
            </a:r>
            <a:r>
              <a:rPr lang="zh-CN" altLang="en-US" dirty="0">
                <a:sym typeface="+mn-ea"/>
              </a:rPr>
              <a:t>黄硕</a:t>
            </a:r>
            <a:r>
              <a:rPr lang="en-US" dirty="0">
                <a:sym typeface="+mn-ea"/>
              </a:rPr>
              <a:t>:   12111608</a:t>
            </a:r>
            <a:endParaRPr lang="en-US" dirty="0">
              <a:sym typeface="+mn-ea"/>
            </a:endParaRPr>
          </a:p>
          <a:p>
            <a:endParaRPr lang="en-US" sz="1600" dirty="0"/>
          </a:p>
          <a:p>
            <a:r>
              <a:rPr lang="en-US" dirty="0"/>
              <a:t>Group# 3</a:t>
            </a:r>
            <a:endParaRPr lang="en-US" dirty="0"/>
          </a:p>
          <a:p>
            <a:r>
              <a:rPr lang="en-US" dirty="0"/>
              <a:t>2024.3.26</a:t>
            </a:r>
            <a:endParaRPr lang="en-US" dirty="0"/>
          </a:p>
        </p:txBody>
      </p:sp>
      <p:sp>
        <p:nvSpPr>
          <p:cNvPr id="5" name="Date Placeholder 4"/>
          <p:cNvSpPr>
            <a:spLocks noGrp="1"/>
          </p:cNvSpPr>
          <p:nvPr>
            <p:ph type="dt" sz="half" idx="2"/>
          </p:nvPr>
        </p:nvSpPr>
        <p:spPr/>
        <p:txBody>
          <a:bodyPr/>
          <a:lstStyle/>
          <a:p>
            <a:r>
              <a:rPr lang="zh-CN" altLang="en-US" dirty="0"/>
              <a:t>聂亦丁</a:t>
            </a:r>
            <a:r>
              <a:rPr lang="en-US" dirty="0">
                <a:sym typeface="+mn-ea"/>
              </a:rPr>
              <a:t>: 12111826 | </a:t>
            </a:r>
            <a:r>
              <a:rPr lang="zh-CN" altLang="en-US" dirty="0">
                <a:sym typeface="+mn-ea"/>
              </a:rPr>
              <a:t>刘冠骅</a:t>
            </a:r>
            <a:r>
              <a:rPr lang="en-US" dirty="0">
                <a:sym typeface="+mn-ea"/>
              </a:rPr>
              <a:t>: 12010711</a:t>
            </a:r>
            <a:r>
              <a:rPr lang="en-US" altLang="zh-CN" dirty="0"/>
              <a:t> </a:t>
            </a:r>
            <a:endParaRPr lang="en-US" altLang="zh-C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Project Title Summary</a:t>
            </a:r>
            <a:endParaRPr lang="en-US" dirty="0"/>
          </a:p>
        </p:txBody>
      </p:sp>
      <p:sp>
        <p:nvSpPr>
          <p:cNvPr id="3" name="Content Placeholder 2"/>
          <p:cNvSpPr>
            <a:spLocks noGrp="1"/>
          </p:cNvSpPr>
          <p:nvPr>
            <p:ph idx="1"/>
          </p:nvPr>
        </p:nvSpPr>
        <p:spPr>
          <a:xfrm>
            <a:off x="200628" y="1201762"/>
            <a:ext cx="11760000" cy="4860000"/>
          </a:xfrm>
        </p:spPr>
        <p:txBody>
          <a:bodyPr>
            <a:normAutofit/>
          </a:bodyPr>
          <a:lstStyle/>
          <a:p>
            <a:r>
              <a:rPr lang="en-US" dirty="0"/>
              <a:t>Summarize the whole summary in a single paragraph here, within 300~400 words, describing the following contents.</a:t>
            </a:r>
            <a:endParaRPr lang="en-US" dirty="0"/>
          </a:p>
          <a:p>
            <a:pPr lvl="1"/>
            <a:r>
              <a:rPr lang="en-US" dirty="0"/>
              <a:t>(20%) What is the problem that you will be investigating? Why is it interesting?</a:t>
            </a:r>
            <a:endParaRPr lang="en-US" dirty="0"/>
          </a:p>
          <a:p>
            <a:pPr lvl="1"/>
            <a:r>
              <a:rPr lang="en-US" dirty="0"/>
              <a:t>(20%) What reading will you examine to provide context and background?</a:t>
            </a:r>
            <a:endParaRPr lang="en-US" dirty="0"/>
          </a:p>
          <a:p>
            <a:pPr lvl="1"/>
            <a:r>
              <a:rPr lang="en-US" dirty="0"/>
              <a:t>(20%) What data will you use? If you are collecting new data, how will you do it?</a:t>
            </a:r>
            <a:endParaRPr lang="en-US" dirty="0"/>
          </a:p>
          <a:p>
            <a:pPr lvl="1"/>
            <a:r>
              <a:rPr lang="en-US" dirty="0"/>
              <a:t>(20%) What method or algorithm are you proposing? If there are existing implementations, will you use them, and how? How do you plan to improve or modify such implementations? You don't have to have an exact answer at this point, but you should have a general sense of how you will approach the problem you are working on.</a:t>
            </a:r>
            <a:endParaRPr lang="en-US" dirty="0"/>
          </a:p>
          <a:p>
            <a:pPr lvl="1"/>
            <a:r>
              <a:rPr lang="en-US" dirty="0"/>
              <a:t>(20%) How will you evaluate your results? Qualitatively, what kind of results do you expect (e.g., plots or figures)? Quantitatively, what kind of analysis will you use to evaluate and/or compare your results (e.g., what performance metrics or statistical tests)?</a:t>
            </a:r>
            <a:endParaRPr lang="en-US" dirty="0"/>
          </a:p>
        </p:txBody>
      </p:sp>
      <p:sp>
        <p:nvSpPr>
          <p:cNvPr id="5" name="Date Placeholder 4"/>
          <p:cNvSpPr>
            <a:spLocks noGrp="1"/>
          </p:cNvSpPr>
          <p:nvPr>
            <p:ph type="dt" sz="half" idx="2"/>
          </p:nvPr>
        </p:nvSpPr>
        <p:spPr/>
        <p:txBody>
          <a:bodyPr/>
          <a:lstStyle/>
          <a:p>
            <a:r>
              <a:rPr lang="zh-CN" altLang="en-US" dirty="0"/>
              <a:t>聂亦丁</a:t>
            </a:r>
            <a:r>
              <a:rPr lang="en-US" dirty="0">
                <a:sym typeface="+mn-ea"/>
              </a:rPr>
              <a:t>: 12111826 | </a:t>
            </a:r>
            <a:r>
              <a:rPr lang="zh-CN" altLang="en-US" dirty="0">
                <a:sym typeface="+mn-ea"/>
              </a:rPr>
              <a:t>刘冠骅</a:t>
            </a:r>
            <a:r>
              <a:rPr lang="en-US" dirty="0">
                <a:sym typeface="+mn-ea"/>
              </a:rPr>
              <a:t>: 12010711</a:t>
            </a:r>
            <a:r>
              <a:rPr lang="en-US" altLang="zh-CN" dirty="0"/>
              <a:t> </a:t>
            </a:r>
            <a:endParaRPr lang="en-US" altLang="zh-CN" dirty="0"/>
          </a:p>
        </p:txBody>
      </p:sp>
      <p:sp>
        <p:nvSpPr>
          <p:cNvPr id="6" name="Footer Placeholder 5"/>
          <p:cNvSpPr>
            <a:spLocks noGrp="1"/>
          </p:cNvSpPr>
          <p:nvPr>
            <p:ph type="ftr" sz="quarter" idx="3"/>
          </p:nvPr>
        </p:nvSpPr>
        <p:spPr>
          <a:xfrm>
            <a:off x="4645025" y="6483985"/>
            <a:ext cx="3784600" cy="365125"/>
          </a:xfrm>
        </p:spPr>
        <p:txBody>
          <a:bodyPr/>
          <a:lstStyle/>
          <a:p>
            <a:r>
              <a:rPr lang="zh-CN" altLang="en-US" dirty="0" err="1" smtClean="0">
                <a:sym typeface="+mn-ea"/>
              </a:rPr>
              <a:t>Grasp Points Optimization in Multi-fingered Grasping</a:t>
            </a:r>
            <a:endParaRPr lang="en-US" dirty="0"/>
          </a:p>
        </p:txBody>
      </p:sp>
      <p:sp>
        <p:nvSpPr>
          <p:cNvPr id="7" name="Slide Number Placeholder 6"/>
          <p:cNvSpPr>
            <a:spLocks noGrp="1"/>
          </p:cNvSpPr>
          <p:nvPr>
            <p:ph type="sldNum" sz="quarter" idx="4"/>
          </p:nvPr>
        </p:nvSpPr>
        <p:spPr/>
        <p:txBody>
          <a:bodyPr/>
          <a:lstStyle/>
          <a:p>
            <a:fld id="{753A1DE0-CF65-344E-A1C3-3B403388D3F5}" type="slidenum">
              <a:rPr lang="en-US" smtClean="0"/>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Project Title Summary</a:t>
            </a:r>
            <a:endParaRPr lang="en-US" dirty="0"/>
          </a:p>
        </p:txBody>
      </p:sp>
      <p:sp>
        <p:nvSpPr>
          <p:cNvPr id="3" name="Content Placeholder 2"/>
          <p:cNvSpPr>
            <a:spLocks noGrp="1"/>
          </p:cNvSpPr>
          <p:nvPr>
            <p:ph idx="1"/>
          </p:nvPr>
        </p:nvSpPr>
        <p:spPr>
          <a:xfrm>
            <a:off x="200660" y="1002030"/>
            <a:ext cx="11102975" cy="5185410"/>
          </a:xfrm>
        </p:spPr>
        <p:txBody>
          <a:bodyPr>
            <a:noAutofit/>
          </a:bodyPr>
          <a:lstStyle/>
          <a:p>
            <a:pPr marL="1828800" lvl="4" indent="457200" algn="just">
              <a:buNone/>
            </a:pPr>
            <a:r>
              <a:rPr lang="en-US" sz="2400" dirty="0"/>
              <a:t>Grasp Points Optimization in Multi-fingered Grasping</a:t>
            </a:r>
            <a:endParaRPr lang="en-US" sz="2400" dirty="0"/>
          </a:p>
          <a:p>
            <a:pPr marL="457200" lvl="1" indent="457200">
              <a:buNone/>
            </a:pPr>
            <a:r>
              <a:rPr lang="en-US" sz="1400" dirty="0"/>
              <a:t>Grasp points optimization is to solve the optimal positions where forces of the gripper are applied. This optimization offers initial target points to the robot, making further manipulations possible. For most objects, they are irregular and only provide few suitable position to fetch. Consequently, it is necessary and interesting to find a solution to optimize the grasp-point by minimizing forces and torques while maximizing stability for robotics.</a:t>
            </a:r>
            <a:endParaRPr lang="en-US" sz="1400" dirty="0"/>
          </a:p>
          <a:p>
            <a:pPr marL="457200" lvl="1" indent="457200">
              <a:buNone/>
            </a:pPr>
            <a:r>
              <a:rPr lang="en-US" sz="1400" dirty="0"/>
              <a:t>We shall draw upon the approach delineated in the paper titled Computation of multi-fingered grasping force with linear combination and the concept presented in the paper titled Robotic Grasp Detection using Deep Convolutional Neural Networks and Multi-view Self-supervised Deep Learning for 6D Pose Estimation in the Amazon Picking Challenge.</a:t>
            </a:r>
            <a:endParaRPr lang="en-US" sz="1400" dirty="0"/>
          </a:p>
          <a:p>
            <a:pPr marL="457200" lvl="1" indent="457200">
              <a:buNone/>
            </a:pPr>
            <a:r>
              <a:rPr lang="en-US" sz="1400" dirty="0"/>
              <a:t>We plan to build a simulation environment. In this environment, we will pre configure some representative objects for the robotic arm to grip, such as cones, cylinders, etc.. In this process, we will use the known surface and position information of the object as data input, and we will determine whether our algorithm is reasonable by observing the gripping performance of the robotic arm.</a:t>
            </a:r>
            <a:endParaRPr lang="en-US" sz="1400" dirty="0"/>
          </a:p>
          <a:p>
            <a:pPr marL="457200" lvl="1" indent="457200">
              <a:buNone/>
            </a:pPr>
            <a:r>
              <a:rPr lang="en-US" sz="1400" i="1" dirty="0"/>
              <a:t>Computation of multi-fingered grasping force with linear combination </a:t>
            </a:r>
            <a:r>
              <a:rPr lang="en-US" sz="1400" dirty="0"/>
              <a:t>by CHEN Dongjin，JIANG Li and WANG Xinqing provides an efficient method to solve the optimal force distribution of grasp positions, which is usually a non-statically determined problem, using linear combination of unit external force and their unit response. Through this method, we can generate initial values for the force optimization algorithms in the point contact friction models, and improve efficiency.</a:t>
            </a:r>
            <a:endParaRPr lang="en-US" sz="1400" dirty="0"/>
          </a:p>
          <a:p>
            <a:pPr marL="457200" lvl="1" indent="457200">
              <a:buNone/>
            </a:pPr>
            <a:r>
              <a:rPr lang="en-US" sz="1400" dirty="0"/>
              <a:t>Furthermore, we plan to use machine learning to help us find the best grasp-point for objects with clear known shape and position information in a simulated environment, where the initial position parameters of machine learning are the initial values obtained above. The methodology can be referred from the paper </a:t>
            </a:r>
            <a:r>
              <a:rPr lang="en-US" sz="1400" i="1" dirty="0"/>
              <a:t>Robotic Grasp Detection using Deep Convolutional Neural Networks.</a:t>
            </a:r>
            <a:endParaRPr lang="en-US" sz="1400" dirty="0"/>
          </a:p>
          <a:p>
            <a:pPr marL="457200" lvl="1" indent="457200">
              <a:buNone/>
            </a:pPr>
            <a:r>
              <a:rPr lang="en-US" sz="1400" dirty="0"/>
              <a:t>Quantitatively, as previously indicated, the effectiveness of our algorithm will be evaluated through the observation and analysis of the robotic arm's grasping performance. Qualitatively, we will assess the stability and time efficiency throughout the gripping process executed by the robotic arm. We intend to compile tables that succinctly delineate these performance outcomes. Additionally, we may supplement our findings with accompanying videos to substantiate our results. </a:t>
            </a:r>
            <a:endParaRPr lang="en-US" sz="1400" dirty="0"/>
          </a:p>
          <a:p>
            <a:pPr marL="457200" lvl="1" indent="457200">
              <a:buNone/>
            </a:pPr>
            <a:r>
              <a:rPr lang="en-US" sz="1400" dirty="0"/>
              <a:t>We will start from 2D-2 points grasping, and we expect to offer a functioning AI to solve a 3D-N points grasping problem.</a:t>
            </a:r>
            <a:endParaRPr lang="en-US" sz="1400" dirty="0"/>
          </a:p>
        </p:txBody>
      </p:sp>
      <p:sp>
        <p:nvSpPr>
          <p:cNvPr id="7" name="Slide Number Placeholder 6"/>
          <p:cNvSpPr>
            <a:spLocks noGrp="1"/>
          </p:cNvSpPr>
          <p:nvPr>
            <p:ph type="sldNum" sz="quarter" idx="4"/>
          </p:nvPr>
        </p:nvSpPr>
        <p:spPr/>
        <p:txBody>
          <a:bodyPr/>
          <a:lstStyle/>
          <a:p>
            <a:fld id="{753A1DE0-CF65-344E-A1C3-3B403388D3F5}" type="slidenum">
              <a:rPr lang="en-US" smtClean="0"/>
            </a:fld>
            <a:endParaRPr lang="en-US" dirty="0"/>
          </a:p>
        </p:txBody>
      </p:sp>
      <p:sp>
        <p:nvSpPr>
          <p:cNvPr id="8" name="Date Placeholder 4"/>
          <p:cNvSpPr>
            <a:spLocks noGrp="1"/>
          </p:cNvSpPr>
          <p:nvPr>
            <p:ph type="dt" sz="half" idx="2"/>
          </p:nvPr>
        </p:nvSpPr>
        <p:spPr/>
        <p:txBody>
          <a:bodyPr/>
          <a:lstStyle/>
          <a:p>
            <a:r>
              <a:rPr lang="zh-CN" altLang="en-US" dirty="0"/>
              <a:t>聂亦丁</a:t>
            </a:r>
            <a:r>
              <a:rPr lang="en-US" dirty="0">
                <a:sym typeface="+mn-ea"/>
              </a:rPr>
              <a:t>: 12111826 | </a:t>
            </a:r>
            <a:r>
              <a:rPr lang="zh-CN" altLang="en-US" dirty="0">
                <a:sym typeface="+mn-ea"/>
              </a:rPr>
              <a:t>刘冠骅</a:t>
            </a:r>
            <a:r>
              <a:rPr lang="en-US" dirty="0">
                <a:sym typeface="+mn-ea"/>
              </a:rPr>
              <a:t>: 12010711</a:t>
            </a:r>
            <a:r>
              <a:rPr lang="en-US" altLang="zh-CN" dirty="0"/>
              <a:t> </a:t>
            </a:r>
            <a:endParaRPr lang="en-US" altLang="zh-CN" dirty="0"/>
          </a:p>
        </p:txBody>
      </p:sp>
      <p:sp>
        <p:nvSpPr>
          <p:cNvPr id="9" name="Footer Placeholder 5"/>
          <p:cNvSpPr>
            <a:spLocks noGrp="1"/>
          </p:cNvSpPr>
          <p:nvPr>
            <p:ph type="ftr" sz="quarter" idx="3"/>
          </p:nvPr>
        </p:nvSpPr>
        <p:spPr>
          <a:xfrm>
            <a:off x="4645025" y="6483985"/>
            <a:ext cx="3784600" cy="365125"/>
          </a:xfrm>
        </p:spPr>
        <p:txBody>
          <a:bodyPr/>
          <a:p>
            <a:r>
              <a:rPr lang="zh-CN" altLang="en-US" dirty="0" err="1" smtClean="0">
                <a:sym typeface="+mn-ea"/>
              </a:rPr>
              <a:t>Grasp Points Optimization in Multi-fingered Grasping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the problem that you will be investigating? </a:t>
            </a:r>
            <a:endParaRPr lang="en-US" dirty="0"/>
          </a:p>
        </p:txBody>
      </p:sp>
      <p:sp>
        <p:nvSpPr>
          <p:cNvPr id="3" name="Content Placeholder 2"/>
          <p:cNvSpPr>
            <a:spLocks noGrp="1"/>
          </p:cNvSpPr>
          <p:nvPr>
            <p:ph idx="1"/>
          </p:nvPr>
        </p:nvSpPr>
        <p:spPr>
          <a:xfrm>
            <a:off x="584200" y="2004695"/>
            <a:ext cx="10917555" cy="2183130"/>
          </a:xfrm>
        </p:spPr>
        <p:txBody>
          <a:bodyPr>
            <a:normAutofit lnSpcReduction="10000"/>
          </a:bodyPr>
          <a:lstStyle/>
          <a:p>
            <a:pPr marL="0" indent="457200">
              <a:lnSpc>
                <a:spcPct val="100000"/>
              </a:lnSpc>
              <a:buNone/>
            </a:pPr>
            <a:r>
              <a:rPr lang="en-US" sz="2400" dirty="0">
                <a:sym typeface="+mn-ea"/>
              </a:rPr>
              <a:t>Grasp points optimization is to solve the optimal positions where forces of the gripper are applied. This optimization offers initial target points to the robot, making further manipulations possible. For most objects, they are irregular and only provide few suitable position to fetch. Consequently, it is necessary and interesting to find a solution to optimize the grasp-point by minimizing forces and torques while maximizing stability for robotics.</a:t>
            </a:r>
            <a:endParaRPr lang="en-US" sz="2400" dirty="0"/>
          </a:p>
          <a:p>
            <a:endParaRPr lang="en-US" sz="2400" dirty="0"/>
          </a:p>
        </p:txBody>
      </p:sp>
      <p:sp>
        <p:nvSpPr>
          <p:cNvPr id="4" name="Content Placeholder 3"/>
          <p:cNvSpPr>
            <a:spLocks noGrp="1"/>
          </p:cNvSpPr>
          <p:nvPr>
            <p:ph sz="quarter" idx="13"/>
          </p:nvPr>
        </p:nvSpPr>
        <p:spPr/>
        <p:txBody>
          <a:bodyPr/>
          <a:lstStyle/>
          <a:p>
            <a:r>
              <a:rPr lang="en-US" dirty="0"/>
              <a:t>Why is it interesting?</a:t>
            </a:r>
            <a:endParaRPr lang="en-US" dirty="0"/>
          </a:p>
        </p:txBody>
      </p:sp>
      <p:sp>
        <p:nvSpPr>
          <p:cNvPr id="7" name="Slide Number Placeholder 6"/>
          <p:cNvSpPr>
            <a:spLocks noGrp="1"/>
          </p:cNvSpPr>
          <p:nvPr>
            <p:ph type="sldNum" sz="quarter" idx="4"/>
          </p:nvPr>
        </p:nvSpPr>
        <p:spPr/>
        <p:txBody>
          <a:bodyPr/>
          <a:lstStyle/>
          <a:p>
            <a:fld id="{753A1DE0-CF65-344E-A1C3-3B403388D3F5}" type="slidenum">
              <a:rPr lang="en-US" smtClean="0"/>
            </a:fld>
            <a:endParaRPr lang="en-US" dirty="0"/>
          </a:p>
        </p:txBody>
      </p:sp>
      <p:sp>
        <p:nvSpPr>
          <p:cNvPr id="8" name="Date Placeholder 4"/>
          <p:cNvSpPr>
            <a:spLocks noGrp="1"/>
          </p:cNvSpPr>
          <p:nvPr>
            <p:ph type="dt" sz="half" idx="2"/>
          </p:nvPr>
        </p:nvSpPr>
        <p:spPr/>
        <p:txBody>
          <a:bodyPr/>
          <a:lstStyle/>
          <a:p>
            <a:r>
              <a:rPr lang="zh-CN" altLang="en-US" dirty="0"/>
              <a:t>聂亦丁</a:t>
            </a:r>
            <a:r>
              <a:rPr lang="en-US" dirty="0">
                <a:sym typeface="+mn-ea"/>
              </a:rPr>
              <a:t>: 12111826 | </a:t>
            </a:r>
            <a:r>
              <a:rPr lang="zh-CN" altLang="en-US" dirty="0">
                <a:sym typeface="+mn-ea"/>
              </a:rPr>
              <a:t>刘冠骅</a:t>
            </a:r>
            <a:r>
              <a:rPr lang="en-US" dirty="0">
                <a:sym typeface="+mn-ea"/>
              </a:rPr>
              <a:t>: 12010711</a:t>
            </a:r>
            <a:r>
              <a:rPr lang="en-US" altLang="zh-CN" dirty="0"/>
              <a:t> </a:t>
            </a:r>
            <a:endParaRPr lang="en-US" altLang="zh-CN" dirty="0"/>
          </a:p>
        </p:txBody>
      </p:sp>
      <p:sp>
        <p:nvSpPr>
          <p:cNvPr id="9" name="Footer Placeholder 5"/>
          <p:cNvSpPr>
            <a:spLocks noGrp="1"/>
          </p:cNvSpPr>
          <p:nvPr>
            <p:ph type="ftr" sz="quarter" idx="3"/>
          </p:nvPr>
        </p:nvSpPr>
        <p:spPr>
          <a:xfrm>
            <a:off x="4645025" y="6483985"/>
            <a:ext cx="3784600" cy="365125"/>
          </a:xfrm>
        </p:spPr>
        <p:txBody>
          <a:bodyPr/>
          <a:lstStyle/>
          <a:p>
            <a:r>
              <a:rPr lang="zh-CN" altLang="en-US" dirty="0" err="1" smtClean="0">
                <a:sym typeface="+mn-ea"/>
              </a:rPr>
              <a:t>Grasp Points Optimization in Multi-fingered Grasping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reading will you examine?</a:t>
            </a:r>
            <a:endParaRPr lang="en-US" dirty="0"/>
          </a:p>
        </p:txBody>
      </p:sp>
      <p:sp>
        <p:nvSpPr>
          <p:cNvPr id="3" name="Content Placeholder 2"/>
          <p:cNvSpPr>
            <a:spLocks noGrp="1"/>
          </p:cNvSpPr>
          <p:nvPr>
            <p:ph idx="1"/>
          </p:nvPr>
        </p:nvSpPr>
        <p:spPr>
          <a:xfrm>
            <a:off x="200660" y="1671320"/>
            <a:ext cx="11713210" cy="2096770"/>
          </a:xfrm>
        </p:spPr>
        <p:txBody>
          <a:bodyPr>
            <a:normAutofit/>
          </a:bodyPr>
          <a:lstStyle/>
          <a:p>
            <a:pPr marL="0" lvl="1" indent="457200">
              <a:buNone/>
            </a:pPr>
            <a:r>
              <a:rPr lang="en-US" dirty="0">
                <a:sym typeface="+mn-ea"/>
              </a:rPr>
              <a:t>We shall draw upon the approach delineated in the paper titled </a:t>
            </a:r>
            <a:r>
              <a:rPr lang="en-US" i="1" dirty="0">
                <a:sym typeface="+mn-ea"/>
              </a:rPr>
              <a:t>Computation of multi-fingered grasping force with linear combination</a:t>
            </a:r>
            <a:r>
              <a:rPr lang="en-US" dirty="0">
                <a:sym typeface="+mn-ea"/>
              </a:rPr>
              <a:t> and the concept presented in the paper titled </a:t>
            </a:r>
            <a:r>
              <a:rPr lang="en-US" i="1" dirty="0">
                <a:sym typeface="+mn-ea"/>
              </a:rPr>
              <a:t>Robotic Grasp Detection using Deep Convolutional Neural Networks</a:t>
            </a:r>
            <a:r>
              <a:rPr lang="en-US" dirty="0">
                <a:sym typeface="+mn-ea"/>
              </a:rPr>
              <a:t> and </a:t>
            </a:r>
            <a:r>
              <a:rPr lang="en-US" i="1" dirty="0">
                <a:sym typeface="+mn-ea"/>
              </a:rPr>
              <a:t>Multi-view Self-supervised Deep Learning for 6D Pose Estimation in the Amazon Picking Challenge</a:t>
            </a:r>
            <a:r>
              <a:rPr lang="en-US" dirty="0">
                <a:sym typeface="+mn-ea"/>
              </a:rPr>
              <a:t>.</a:t>
            </a:r>
            <a:endParaRPr lang="en-US" dirty="0"/>
          </a:p>
          <a:p>
            <a:endParaRPr lang="en-US" altLang="en-US" dirty="0"/>
          </a:p>
        </p:txBody>
      </p:sp>
      <p:sp>
        <p:nvSpPr>
          <p:cNvPr id="4" name="Content Placeholder 3"/>
          <p:cNvSpPr>
            <a:spLocks noGrp="1"/>
          </p:cNvSpPr>
          <p:nvPr>
            <p:ph sz="quarter" idx="13"/>
          </p:nvPr>
        </p:nvSpPr>
        <p:spPr/>
        <p:txBody>
          <a:bodyPr/>
          <a:lstStyle/>
          <a:p>
            <a:r>
              <a:rPr lang="en-US" dirty="0"/>
              <a:t>To provide context and background</a:t>
            </a:r>
            <a:endParaRPr lang="en-US" dirty="0"/>
          </a:p>
        </p:txBody>
      </p:sp>
      <p:sp>
        <p:nvSpPr>
          <p:cNvPr id="7" name="Slide Number Placeholder 6"/>
          <p:cNvSpPr>
            <a:spLocks noGrp="1"/>
          </p:cNvSpPr>
          <p:nvPr>
            <p:ph type="sldNum" sz="quarter" idx="4"/>
          </p:nvPr>
        </p:nvSpPr>
        <p:spPr/>
        <p:txBody>
          <a:bodyPr/>
          <a:lstStyle/>
          <a:p>
            <a:fld id="{753A1DE0-CF65-344E-A1C3-3B403388D3F5}" type="slidenum">
              <a:rPr lang="en-US" smtClean="0"/>
            </a:fld>
            <a:endParaRPr lang="en-US" dirty="0"/>
          </a:p>
        </p:txBody>
      </p:sp>
      <p:sp>
        <p:nvSpPr>
          <p:cNvPr id="8" name="文本框 7"/>
          <p:cNvSpPr txBox="1"/>
          <p:nvPr/>
        </p:nvSpPr>
        <p:spPr>
          <a:xfrm>
            <a:off x="456565" y="4419600"/>
            <a:ext cx="10953115" cy="737235"/>
          </a:xfrm>
          <a:prstGeom prst="rect">
            <a:avLst/>
          </a:prstGeom>
          <a:noFill/>
        </p:spPr>
        <p:txBody>
          <a:bodyPr wrap="square" rtlCol="0" anchor="t">
            <a:spAutoFit/>
          </a:bodyPr>
          <a:p>
            <a:r>
              <a:rPr lang="en-US" sz="1400" i="1" dirty="0">
                <a:solidFill>
                  <a:schemeClr val="bg1"/>
                </a:solidFill>
                <a:sym typeface="+mn-ea"/>
              </a:rPr>
              <a:t>Multi-view Self-supervised Deep Learning for 6D Pose Estimation in the Amazon Picking Challenge</a:t>
            </a:r>
            <a:r>
              <a:rPr lang="zh-CN" altLang="en-US" sz="1400" i="1" dirty="0">
                <a:solidFill>
                  <a:schemeClr val="bg1"/>
                </a:solidFill>
                <a:sym typeface="+mn-ea"/>
              </a:rPr>
              <a:t>：</a:t>
            </a:r>
            <a:endParaRPr lang="en-US" sz="1400" dirty="0">
              <a:solidFill>
                <a:schemeClr val="bg1"/>
              </a:solidFill>
              <a:sym typeface="+mn-ea"/>
            </a:endParaRPr>
          </a:p>
          <a:p>
            <a:r>
              <a:rPr lang="zh-CN" altLang="en-US" sz="1400" baseline="0" dirty="0" err="1" smtClean="0">
                <a:solidFill>
                  <a:schemeClr val="bg1"/>
                </a:solidFill>
              </a:rPr>
              <a:t>Zeng, A., Yu, K.T., Song, S., Suo, D., Walker, E., Rodriguez, A. and Xiao, J., 2017, May. Multi-view self-supervised deep learning for 6d pose estimation in the amazon picking challenge. In 2017 IEEE international conference on robotics and automation (ICRA) (pp. 1386-1383). IEEE.</a:t>
            </a:r>
            <a:endParaRPr lang="zh-CN" altLang="en-US" sz="1400" baseline="0" dirty="0" err="1" smtClean="0">
              <a:solidFill>
                <a:schemeClr val="bg1"/>
              </a:solidFill>
            </a:endParaRPr>
          </a:p>
        </p:txBody>
      </p:sp>
      <p:sp>
        <p:nvSpPr>
          <p:cNvPr id="9" name="文本框 8"/>
          <p:cNvSpPr txBox="1"/>
          <p:nvPr/>
        </p:nvSpPr>
        <p:spPr>
          <a:xfrm>
            <a:off x="456565" y="3848100"/>
            <a:ext cx="7896860" cy="630555"/>
          </a:xfrm>
          <a:prstGeom prst="rect">
            <a:avLst/>
          </a:prstGeom>
          <a:noFill/>
        </p:spPr>
        <p:txBody>
          <a:bodyPr wrap="square" rtlCol="0" anchor="t">
            <a:noAutofit/>
          </a:bodyPr>
          <a:p>
            <a:r>
              <a:rPr lang="en-US" sz="1400" i="1" dirty="0">
                <a:solidFill>
                  <a:schemeClr val="bg1"/>
                </a:solidFill>
                <a:latin typeface="Times New Roman" panose="02020603050405020304" charset="0"/>
                <a:cs typeface="Times New Roman" panose="02020603050405020304" charset="0"/>
                <a:sym typeface="+mn-ea"/>
              </a:rPr>
              <a:t>Computation of multi-fingered grasping force with linear combination</a:t>
            </a:r>
            <a:r>
              <a:rPr lang="zh-CN" altLang="en-US" sz="1400" i="1" dirty="0">
                <a:solidFill>
                  <a:schemeClr val="bg1"/>
                </a:solidFill>
                <a:latin typeface="Times New Roman" panose="02020603050405020304" charset="0"/>
                <a:cs typeface="Times New Roman" panose="02020603050405020304" charset="0"/>
                <a:sym typeface="+mn-ea"/>
              </a:rPr>
              <a:t>：</a:t>
            </a:r>
            <a:endParaRPr lang="zh-CN" altLang="en-US" sz="1400" i="1" dirty="0">
              <a:solidFill>
                <a:schemeClr val="bg1"/>
              </a:solidFill>
              <a:latin typeface="Times New Roman" panose="02020603050405020304" charset="0"/>
              <a:cs typeface="Times New Roman" panose="02020603050405020304" charset="0"/>
              <a:sym typeface="+mn-ea"/>
            </a:endParaRPr>
          </a:p>
          <a:p>
            <a:r>
              <a:rPr lang="zh-CN" altLang="en-US" sz="1400" baseline="0" dirty="0" err="1" smtClean="0">
                <a:solidFill>
                  <a:schemeClr val="bg1"/>
                </a:solidFill>
                <a:latin typeface="Times New Roman" panose="02020603050405020304" charset="0"/>
                <a:cs typeface="Times New Roman" panose="02020603050405020304" charset="0"/>
              </a:rPr>
              <a:t>https://max.book118.com/html/2019/0115/6101222011002002.shtm</a:t>
            </a:r>
            <a:endParaRPr lang="zh-CN" altLang="en-US" sz="1400" baseline="0" dirty="0" err="1" smtClean="0">
              <a:solidFill>
                <a:schemeClr val="bg1"/>
              </a:solidFill>
              <a:latin typeface="Times New Roman" panose="02020603050405020304" charset="0"/>
              <a:cs typeface="Times New Roman" panose="02020603050405020304" charset="0"/>
            </a:endParaRPr>
          </a:p>
        </p:txBody>
      </p:sp>
      <p:sp>
        <p:nvSpPr>
          <p:cNvPr id="10" name="文本框 9"/>
          <p:cNvSpPr txBox="1"/>
          <p:nvPr/>
        </p:nvSpPr>
        <p:spPr>
          <a:xfrm>
            <a:off x="456565" y="5236210"/>
            <a:ext cx="10865485" cy="1168400"/>
          </a:xfrm>
          <a:prstGeom prst="rect">
            <a:avLst/>
          </a:prstGeom>
          <a:noFill/>
        </p:spPr>
        <p:txBody>
          <a:bodyPr wrap="square" rtlCol="0" anchor="t">
            <a:spAutoFit/>
          </a:bodyPr>
          <a:p>
            <a:r>
              <a:rPr lang="en-US" sz="1400" i="1" dirty="0">
                <a:solidFill>
                  <a:schemeClr val="bg1"/>
                </a:solidFill>
                <a:sym typeface="+mn-ea"/>
              </a:rPr>
              <a:t>Robotic Grasp Detection using Deep Convolutional Neural Networks</a:t>
            </a:r>
            <a:endParaRPr lang="zh-CN" altLang="en-US" sz="1400" baseline="0" dirty="0" err="1" smtClean="0">
              <a:solidFill>
                <a:schemeClr val="bg1"/>
              </a:solidFill>
            </a:endParaRPr>
          </a:p>
          <a:p>
            <a:r>
              <a:rPr lang="zh-CN" altLang="en-US" sz="1400" baseline="0" dirty="0" err="1" smtClean="0">
                <a:solidFill>
                  <a:schemeClr val="bg1"/>
                </a:solidFill>
              </a:rPr>
              <a:t>S. Kumra and C. Kanan, "Robotic grasp detection using deep convolutional neural networks," 2017 IEEE/RSJ International Conference on Intelligent Robots and Systems (IROS), Vancouver, BC, Canada, 2017, pp. 769-776, doi: 10.1109/IROS.2017.8202237. keywords: {Feature extraction;Robot kinematics;Machine learning;Grippers;Training}</a:t>
            </a:r>
            <a:endParaRPr lang="zh-CN" altLang="en-US" sz="1400" baseline="0" dirty="0" err="1" smtClean="0">
              <a:solidFill>
                <a:schemeClr val="bg1"/>
              </a:solidFill>
            </a:endParaRPr>
          </a:p>
          <a:p>
            <a:endParaRPr lang="zh-CN" altLang="en-US" sz="1400" baseline="0" dirty="0" err="1" smtClean="0">
              <a:solidFill>
                <a:schemeClr val="bg1"/>
              </a:solidFill>
            </a:endParaRPr>
          </a:p>
        </p:txBody>
      </p:sp>
      <p:cxnSp>
        <p:nvCxnSpPr>
          <p:cNvPr id="11" name="直接连接符 10"/>
          <p:cNvCxnSpPr/>
          <p:nvPr/>
        </p:nvCxnSpPr>
        <p:spPr>
          <a:xfrm>
            <a:off x="-6985" y="3768090"/>
            <a:ext cx="12145010" cy="0"/>
          </a:xfrm>
          <a:prstGeom prst="line">
            <a:avLst/>
          </a:prstGeom>
          <a:ln w="38100" cmpd="sng">
            <a:solidFill>
              <a:schemeClr val="accent1">
                <a:shade val="50000"/>
              </a:schemeClr>
            </a:solidFill>
            <a:prstDash val="solid"/>
          </a:ln>
        </p:spPr>
        <p:style>
          <a:lnRef idx="2">
            <a:schemeClr val="accent1"/>
          </a:lnRef>
          <a:fillRef idx="0">
            <a:srgbClr val="FFFFFF"/>
          </a:fillRef>
          <a:effectRef idx="0">
            <a:srgbClr val="FFFFFF"/>
          </a:effectRef>
          <a:fontRef idx="minor">
            <a:schemeClr val="tx1"/>
          </a:fontRef>
        </p:style>
      </p:cxnSp>
      <p:sp>
        <p:nvSpPr>
          <p:cNvPr id="12" name="Date Placeholder 4"/>
          <p:cNvSpPr>
            <a:spLocks noGrp="1"/>
          </p:cNvSpPr>
          <p:nvPr>
            <p:ph type="dt" sz="half" idx="2"/>
          </p:nvPr>
        </p:nvSpPr>
        <p:spPr/>
        <p:txBody>
          <a:bodyPr/>
          <a:lstStyle/>
          <a:p>
            <a:r>
              <a:rPr lang="zh-CN" altLang="en-US" dirty="0"/>
              <a:t>聂亦丁</a:t>
            </a:r>
            <a:r>
              <a:rPr lang="en-US" dirty="0">
                <a:sym typeface="+mn-ea"/>
              </a:rPr>
              <a:t>: 12111826 | </a:t>
            </a:r>
            <a:r>
              <a:rPr lang="zh-CN" altLang="en-US" dirty="0">
                <a:sym typeface="+mn-ea"/>
              </a:rPr>
              <a:t>刘冠骅</a:t>
            </a:r>
            <a:r>
              <a:rPr lang="en-US" dirty="0">
                <a:sym typeface="+mn-ea"/>
              </a:rPr>
              <a:t>: 12010711</a:t>
            </a:r>
            <a:r>
              <a:rPr lang="en-US" altLang="zh-CN" dirty="0"/>
              <a:t> </a:t>
            </a:r>
            <a:endParaRPr lang="en-US" altLang="zh-CN" dirty="0"/>
          </a:p>
        </p:txBody>
      </p:sp>
      <p:sp>
        <p:nvSpPr>
          <p:cNvPr id="13" name="Footer Placeholder 5"/>
          <p:cNvSpPr>
            <a:spLocks noGrp="1"/>
          </p:cNvSpPr>
          <p:nvPr>
            <p:ph type="ftr" sz="quarter" idx="3"/>
          </p:nvPr>
        </p:nvSpPr>
        <p:spPr>
          <a:xfrm>
            <a:off x="4645025" y="6483985"/>
            <a:ext cx="3784600" cy="365125"/>
          </a:xfrm>
        </p:spPr>
        <p:txBody>
          <a:bodyPr/>
          <a:lstStyle/>
          <a:p>
            <a:r>
              <a:rPr lang="zh-CN" altLang="en-US" dirty="0" err="1" smtClean="0">
                <a:sym typeface="+mn-ea"/>
              </a:rPr>
              <a:t>Grasp Points Optimization in Multi-fingered Grasping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data will you use? </a:t>
            </a:r>
            <a:endParaRPr lang="en-US" dirty="0"/>
          </a:p>
        </p:txBody>
      </p:sp>
      <p:sp>
        <p:nvSpPr>
          <p:cNvPr id="3" name="Content Placeholder 2"/>
          <p:cNvSpPr>
            <a:spLocks noGrp="1"/>
          </p:cNvSpPr>
          <p:nvPr>
            <p:ph idx="1"/>
          </p:nvPr>
        </p:nvSpPr>
        <p:spPr>
          <a:xfrm>
            <a:off x="482600" y="1875155"/>
            <a:ext cx="11226800" cy="1997075"/>
          </a:xfrm>
        </p:spPr>
        <p:txBody>
          <a:bodyPr>
            <a:normAutofit lnSpcReduction="10000"/>
          </a:bodyPr>
          <a:lstStyle/>
          <a:p>
            <a:pPr marL="0" lvl="1" indent="457200">
              <a:buNone/>
            </a:pPr>
            <a:r>
              <a:rPr lang="en-US" dirty="0">
                <a:sym typeface="+mn-ea"/>
              </a:rPr>
              <a:t>We plan to build a simulation environment. In this environment, we will pre configure some representative objects for the robotic arm to grip, such as cones, cylinders, etc.. In this process, we will use the known surface and position information of the object as data input, and we will determine whether our algorithm is reasonable by observing the gripping performance of the robotic arm.</a:t>
            </a:r>
            <a:endParaRPr lang="en-US" dirty="0"/>
          </a:p>
          <a:p>
            <a:endParaRPr lang="en-US" dirty="0"/>
          </a:p>
        </p:txBody>
      </p:sp>
      <p:sp>
        <p:nvSpPr>
          <p:cNvPr id="4" name="Content Placeholder 3"/>
          <p:cNvSpPr>
            <a:spLocks noGrp="1"/>
          </p:cNvSpPr>
          <p:nvPr>
            <p:ph sz="quarter" idx="13"/>
          </p:nvPr>
        </p:nvSpPr>
        <p:spPr/>
        <p:txBody>
          <a:bodyPr/>
          <a:lstStyle/>
          <a:p>
            <a:r>
              <a:rPr lang="en-US" dirty="0"/>
              <a:t>If you are collecting new data, how will you do it?</a:t>
            </a:r>
            <a:endParaRPr lang="en-US" dirty="0"/>
          </a:p>
        </p:txBody>
      </p:sp>
      <p:sp>
        <p:nvSpPr>
          <p:cNvPr id="7" name="Slide Number Placeholder 6"/>
          <p:cNvSpPr>
            <a:spLocks noGrp="1"/>
          </p:cNvSpPr>
          <p:nvPr>
            <p:ph type="sldNum" sz="quarter" idx="4"/>
          </p:nvPr>
        </p:nvSpPr>
        <p:spPr/>
        <p:txBody>
          <a:bodyPr/>
          <a:lstStyle/>
          <a:p>
            <a:fld id="{753A1DE0-CF65-344E-A1C3-3B403388D3F5}" type="slidenum">
              <a:rPr lang="en-US" smtClean="0"/>
            </a:fld>
            <a:endParaRPr lang="en-US" dirty="0"/>
          </a:p>
        </p:txBody>
      </p:sp>
      <p:sp>
        <p:nvSpPr>
          <p:cNvPr id="8" name="Date Placeholder 4"/>
          <p:cNvSpPr>
            <a:spLocks noGrp="1"/>
          </p:cNvSpPr>
          <p:nvPr>
            <p:ph type="dt" sz="half" idx="2"/>
          </p:nvPr>
        </p:nvSpPr>
        <p:spPr/>
        <p:txBody>
          <a:bodyPr/>
          <a:lstStyle/>
          <a:p>
            <a:r>
              <a:rPr lang="zh-CN" altLang="en-US" dirty="0"/>
              <a:t>聂亦丁</a:t>
            </a:r>
            <a:r>
              <a:rPr lang="en-US" dirty="0">
                <a:sym typeface="+mn-ea"/>
              </a:rPr>
              <a:t>: 12111826 | </a:t>
            </a:r>
            <a:r>
              <a:rPr lang="zh-CN" altLang="en-US" dirty="0">
                <a:sym typeface="+mn-ea"/>
              </a:rPr>
              <a:t>刘冠骅</a:t>
            </a:r>
            <a:r>
              <a:rPr lang="en-US" dirty="0">
                <a:sym typeface="+mn-ea"/>
              </a:rPr>
              <a:t>: 12010711</a:t>
            </a:r>
            <a:r>
              <a:rPr lang="en-US" altLang="zh-CN" dirty="0"/>
              <a:t> </a:t>
            </a:r>
            <a:endParaRPr lang="en-US" altLang="zh-CN" dirty="0"/>
          </a:p>
        </p:txBody>
      </p:sp>
      <p:sp>
        <p:nvSpPr>
          <p:cNvPr id="9" name="Footer Placeholder 5"/>
          <p:cNvSpPr>
            <a:spLocks noGrp="1"/>
          </p:cNvSpPr>
          <p:nvPr>
            <p:ph type="ftr" sz="quarter" idx="3"/>
          </p:nvPr>
        </p:nvSpPr>
        <p:spPr>
          <a:xfrm>
            <a:off x="4645025" y="6483985"/>
            <a:ext cx="3784600" cy="365125"/>
          </a:xfrm>
        </p:spPr>
        <p:txBody>
          <a:bodyPr/>
          <a:lstStyle/>
          <a:p>
            <a:r>
              <a:rPr lang="zh-CN" altLang="en-US" dirty="0" err="1" smtClean="0">
                <a:sym typeface="+mn-ea"/>
              </a:rPr>
              <a:t>Grasp Points Optimization in Multi-fingered Grasping</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method or algorithm are you proposing? </a:t>
            </a:r>
            <a:endParaRPr lang="en-US" dirty="0"/>
          </a:p>
        </p:txBody>
      </p:sp>
      <p:sp>
        <p:nvSpPr>
          <p:cNvPr id="3" name="Content Placeholder 2"/>
          <p:cNvSpPr>
            <a:spLocks noGrp="1"/>
          </p:cNvSpPr>
          <p:nvPr>
            <p:ph idx="1"/>
          </p:nvPr>
        </p:nvSpPr>
        <p:spPr>
          <a:xfrm>
            <a:off x="477520" y="1569085"/>
            <a:ext cx="11357610" cy="4862830"/>
          </a:xfrm>
        </p:spPr>
        <p:txBody>
          <a:bodyPr>
            <a:normAutofit/>
          </a:bodyPr>
          <a:lstStyle/>
          <a:p>
            <a:pPr marL="457200" lvl="1" indent="457200">
              <a:lnSpc>
                <a:spcPct val="100000"/>
              </a:lnSpc>
              <a:buNone/>
            </a:pPr>
            <a:r>
              <a:rPr lang="en-US" i="1" dirty="0">
                <a:sym typeface="+mn-ea"/>
              </a:rPr>
              <a:t>Computation of multi-fingered grasping force with linear combination</a:t>
            </a:r>
            <a:r>
              <a:rPr lang="en-US" dirty="0">
                <a:sym typeface="+mn-ea"/>
              </a:rPr>
              <a:t> by CHEN Dongjin, JIANG Li and WANG Xinqing provides an efficient method to solve the optimal force distribution of grasp positions, which is usually a non-statically determined problem, using linear combination of unit external force and their unit response. Through this method, we can generate initial values for the force optimization algorithms in the point contact friction models, and improve efficiency.</a:t>
            </a:r>
            <a:endParaRPr lang="en-US" dirty="0"/>
          </a:p>
          <a:p>
            <a:pPr marL="457200" lvl="1" indent="457200">
              <a:lnSpc>
                <a:spcPct val="100000"/>
              </a:lnSpc>
              <a:buNone/>
            </a:pPr>
            <a:r>
              <a:rPr lang="en-US" dirty="0">
                <a:sym typeface="+mn-ea"/>
              </a:rPr>
              <a:t>Furthermore, we plan to use machine learning to help us find the best grasp-point for objects with clear known shape and position information in a simulated environment, where the initial position parameters of machine learning are the initial values obtained above. The methodology can be referred from the paper </a:t>
            </a:r>
            <a:r>
              <a:rPr lang="en-US" i="1" dirty="0">
                <a:sym typeface="+mn-ea"/>
              </a:rPr>
              <a:t>Robotic Grasp Detection using Deep Convolutional Neural Networks.</a:t>
            </a:r>
            <a:endParaRPr lang="en-US" dirty="0"/>
          </a:p>
          <a:p>
            <a:endParaRPr lang="en-US" dirty="0"/>
          </a:p>
        </p:txBody>
      </p:sp>
      <p:sp>
        <p:nvSpPr>
          <p:cNvPr id="4" name="Content Placeholder 3"/>
          <p:cNvSpPr>
            <a:spLocks noGrp="1"/>
          </p:cNvSpPr>
          <p:nvPr>
            <p:ph sz="quarter" idx="13"/>
          </p:nvPr>
        </p:nvSpPr>
        <p:spPr/>
        <p:txBody>
          <a:bodyPr>
            <a:normAutofit fontScale="55000" lnSpcReduction="20000"/>
          </a:bodyPr>
          <a:lstStyle/>
          <a:p>
            <a:r>
              <a:rPr lang="en-US" dirty="0"/>
              <a:t>If there are existing implementations, will you use them, and how? How do you plan to improve or modify such implementations? You don't have to have an exact answer at this point, but you should have a general sense of how you will approach the problem you are working on.</a:t>
            </a:r>
            <a:endParaRPr lang="en-US" dirty="0"/>
          </a:p>
        </p:txBody>
      </p:sp>
      <p:sp>
        <p:nvSpPr>
          <p:cNvPr id="7" name="Slide Number Placeholder 6"/>
          <p:cNvSpPr>
            <a:spLocks noGrp="1"/>
          </p:cNvSpPr>
          <p:nvPr>
            <p:ph type="sldNum" sz="quarter" idx="4"/>
          </p:nvPr>
        </p:nvSpPr>
        <p:spPr/>
        <p:txBody>
          <a:bodyPr/>
          <a:lstStyle/>
          <a:p>
            <a:fld id="{753A1DE0-CF65-344E-A1C3-3B403388D3F5}" type="slidenum">
              <a:rPr lang="en-US" smtClean="0"/>
            </a:fld>
            <a:endParaRPr lang="en-US" dirty="0"/>
          </a:p>
        </p:txBody>
      </p:sp>
      <p:sp>
        <p:nvSpPr>
          <p:cNvPr id="8" name="Date Placeholder 4"/>
          <p:cNvSpPr>
            <a:spLocks noGrp="1"/>
          </p:cNvSpPr>
          <p:nvPr>
            <p:ph type="dt" sz="half" idx="2"/>
          </p:nvPr>
        </p:nvSpPr>
        <p:spPr/>
        <p:txBody>
          <a:bodyPr/>
          <a:lstStyle/>
          <a:p>
            <a:r>
              <a:rPr lang="zh-CN" altLang="en-US" dirty="0"/>
              <a:t>聂亦丁</a:t>
            </a:r>
            <a:r>
              <a:rPr lang="en-US" dirty="0">
                <a:sym typeface="+mn-ea"/>
              </a:rPr>
              <a:t>: 12111826 | </a:t>
            </a:r>
            <a:r>
              <a:rPr lang="zh-CN" altLang="en-US" dirty="0">
                <a:sym typeface="+mn-ea"/>
              </a:rPr>
              <a:t>刘冠骅</a:t>
            </a:r>
            <a:r>
              <a:rPr lang="en-US" dirty="0">
                <a:sym typeface="+mn-ea"/>
              </a:rPr>
              <a:t>: 12010711</a:t>
            </a:r>
            <a:r>
              <a:rPr lang="en-US" altLang="zh-CN" dirty="0"/>
              <a:t> </a:t>
            </a:r>
            <a:endParaRPr lang="en-US" altLang="zh-CN" dirty="0"/>
          </a:p>
        </p:txBody>
      </p:sp>
      <p:sp>
        <p:nvSpPr>
          <p:cNvPr id="9" name="Footer Placeholder 5"/>
          <p:cNvSpPr>
            <a:spLocks noGrp="1"/>
          </p:cNvSpPr>
          <p:nvPr>
            <p:ph type="ftr" sz="quarter" idx="3"/>
          </p:nvPr>
        </p:nvSpPr>
        <p:spPr>
          <a:xfrm>
            <a:off x="4645025" y="6483985"/>
            <a:ext cx="3784600" cy="365125"/>
          </a:xfrm>
        </p:spPr>
        <p:txBody>
          <a:bodyPr/>
          <a:lstStyle/>
          <a:p>
            <a:r>
              <a:rPr lang="zh-CN" altLang="en-US" dirty="0" err="1" smtClean="0">
                <a:sym typeface="+mn-ea"/>
              </a:rPr>
              <a:t>Grasp Points Optimization in Multi-fingered Grasping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will you evaluate your results? </a:t>
            </a:r>
            <a:endParaRPr lang="en-US" dirty="0"/>
          </a:p>
        </p:txBody>
      </p:sp>
      <p:sp>
        <p:nvSpPr>
          <p:cNvPr id="3" name="Content Placeholder 2"/>
          <p:cNvSpPr>
            <a:spLocks noGrp="1"/>
          </p:cNvSpPr>
          <p:nvPr>
            <p:ph idx="1"/>
          </p:nvPr>
        </p:nvSpPr>
        <p:spPr>
          <a:xfrm>
            <a:off x="200660" y="1823720"/>
            <a:ext cx="11777345" cy="3306445"/>
          </a:xfrm>
        </p:spPr>
        <p:txBody>
          <a:bodyPr>
            <a:normAutofit/>
          </a:bodyPr>
          <a:lstStyle/>
          <a:p>
            <a:pPr marL="457200" lvl="1" indent="457200">
              <a:buNone/>
            </a:pPr>
            <a:r>
              <a:rPr lang="en-US" dirty="0">
                <a:sym typeface="+mn-ea"/>
              </a:rPr>
              <a:t>Quantitatively, as previously indicated, the effectiveness of our algorithm will be evaluated through the observation and analysis of the robotic arm's grasping performance. Qualitatively, we will assess the stability and time efficiency throughout the gripping process executed by the robotic arm. We intend to compile tables that succinctly delineate these performance outcomes. Additionally, we may supplement our findings with accompanying videos to substantiate our results. </a:t>
            </a:r>
            <a:endParaRPr lang="en-US" dirty="0"/>
          </a:p>
          <a:p>
            <a:pPr marL="457200" lvl="1" indent="457200">
              <a:buNone/>
            </a:pPr>
            <a:r>
              <a:rPr lang="en-US" dirty="0">
                <a:sym typeface="+mn-ea"/>
              </a:rPr>
              <a:t>We will start from 2D-2 points grasping, and we expect to offer a functioning AI to solve a 3D-N points grasping problem.</a:t>
            </a:r>
            <a:endParaRPr lang="en-US" dirty="0"/>
          </a:p>
          <a:p>
            <a:endParaRPr lang="en-US" dirty="0"/>
          </a:p>
        </p:txBody>
      </p:sp>
      <p:sp>
        <p:nvSpPr>
          <p:cNvPr id="4" name="Content Placeholder 3"/>
          <p:cNvSpPr>
            <a:spLocks noGrp="1"/>
          </p:cNvSpPr>
          <p:nvPr>
            <p:ph sz="quarter" idx="13"/>
          </p:nvPr>
        </p:nvSpPr>
        <p:spPr/>
        <p:txBody>
          <a:bodyPr>
            <a:normAutofit fontScale="52500" lnSpcReduction="20000"/>
          </a:bodyPr>
          <a:lstStyle/>
          <a:p>
            <a:r>
              <a:rPr lang="en-US" dirty="0"/>
              <a:t>Qualitatively, what kind of results do you expect (e.g., plots or figures)? Quantitatively, what kind of analysis will you use to evaluate and/or compare your results (e.g., what performance metrics or statistical tests)?</a:t>
            </a:r>
            <a:endParaRPr lang="en-US" dirty="0"/>
          </a:p>
        </p:txBody>
      </p:sp>
      <p:sp>
        <p:nvSpPr>
          <p:cNvPr id="7" name="Slide Number Placeholder 6"/>
          <p:cNvSpPr>
            <a:spLocks noGrp="1"/>
          </p:cNvSpPr>
          <p:nvPr>
            <p:ph type="sldNum" sz="quarter" idx="4"/>
          </p:nvPr>
        </p:nvSpPr>
        <p:spPr/>
        <p:txBody>
          <a:bodyPr/>
          <a:lstStyle/>
          <a:p>
            <a:fld id="{753A1DE0-CF65-344E-A1C3-3B403388D3F5}" type="slidenum">
              <a:rPr lang="en-US" smtClean="0"/>
            </a:fld>
            <a:endParaRPr lang="en-US" dirty="0"/>
          </a:p>
        </p:txBody>
      </p:sp>
      <p:sp>
        <p:nvSpPr>
          <p:cNvPr id="8" name="Date Placeholder 4"/>
          <p:cNvSpPr>
            <a:spLocks noGrp="1"/>
          </p:cNvSpPr>
          <p:nvPr>
            <p:ph type="dt" sz="half" idx="2"/>
          </p:nvPr>
        </p:nvSpPr>
        <p:spPr/>
        <p:txBody>
          <a:bodyPr/>
          <a:lstStyle/>
          <a:p>
            <a:r>
              <a:rPr lang="zh-CN" altLang="en-US" dirty="0"/>
              <a:t>聂亦丁</a:t>
            </a:r>
            <a:r>
              <a:rPr lang="en-US" dirty="0">
                <a:sym typeface="+mn-ea"/>
              </a:rPr>
              <a:t>: 12111826 | </a:t>
            </a:r>
            <a:r>
              <a:rPr lang="zh-CN" altLang="en-US" dirty="0">
                <a:sym typeface="+mn-ea"/>
              </a:rPr>
              <a:t>刘冠骅</a:t>
            </a:r>
            <a:r>
              <a:rPr lang="en-US" dirty="0">
                <a:sym typeface="+mn-ea"/>
              </a:rPr>
              <a:t>: 12010711</a:t>
            </a:r>
            <a:r>
              <a:rPr lang="en-US" altLang="zh-CN" dirty="0"/>
              <a:t> </a:t>
            </a:r>
            <a:endParaRPr lang="en-US" altLang="zh-CN" dirty="0"/>
          </a:p>
        </p:txBody>
      </p:sp>
      <p:sp>
        <p:nvSpPr>
          <p:cNvPr id="9" name="Footer Placeholder 5"/>
          <p:cNvSpPr>
            <a:spLocks noGrp="1"/>
          </p:cNvSpPr>
          <p:nvPr>
            <p:ph type="ftr" sz="quarter" idx="3"/>
          </p:nvPr>
        </p:nvSpPr>
        <p:spPr>
          <a:xfrm>
            <a:off x="4645025" y="6483985"/>
            <a:ext cx="3784600" cy="365125"/>
          </a:xfrm>
        </p:spPr>
        <p:txBody>
          <a:bodyPr/>
          <a:lstStyle/>
          <a:p>
            <a:r>
              <a:rPr lang="zh-CN" altLang="en-US" dirty="0" err="1" smtClean="0">
                <a:sym typeface="+mn-ea"/>
              </a:rPr>
              <a:t>Grasp Points Optimization in Multi-fingered Grasping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SUSTech Design + Learning Lab</a:t>
            </a:r>
            <a:br>
              <a:rPr lang="en-US" dirty="0"/>
            </a:br>
            <a:r>
              <a:rPr lang="en-US" dirty="0"/>
              <a:t>PowerPoint Template</a:t>
            </a:r>
            <a:endParaRPr lang="en-US" dirty="0"/>
          </a:p>
        </p:txBody>
      </p:sp>
      <p:sp>
        <p:nvSpPr>
          <p:cNvPr id="3" name="Subtitle 2"/>
          <p:cNvSpPr>
            <a:spLocks noGrp="1"/>
          </p:cNvSpPr>
          <p:nvPr>
            <p:ph type="subTitle" idx="1"/>
          </p:nvPr>
        </p:nvSpPr>
        <p:spPr/>
        <p:txBody>
          <a:bodyPr>
            <a:normAutofit lnSpcReduction="20000"/>
          </a:bodyPr>
          <a:lstStyle/>
          <a:p>
            <a:r>
              <a:rPr lang="zh-CN" altLang="en-US" dirty="0">
                <a:sym typeface="+mn-ea"/>
              </a:rPr>
              <a:t>孔志伟</a:t>
            </a:r>
            <a:r>
              <a:rPr lang="en-US" dirty="0">
                <a:sym typeface="+mn-ea"/>
              </a:rPr>
              <a:t>: 12111205</a:t>
            </a:r>
            <a:endParaRPr lang="en-US" dirty="0"/>
          </a:p>
          <a:p>
            <a:r>
              <a:rPr lang="en-US" dirty="0"/>
              <a:t>SUSTech</a:t>
            </a:r>
            <a:endParaRPr lang="en-US" dirty="0"/>
          </a:p>
          <a:p>
            <a:r>
              <a:rPr lang="en-US" dirty="0">
                <a:sym typeface="+mn-ea"/>
              </a:rPr>
              <a:t>Chaoyang Song</a:t>
            </a:r>
            <a:endParaRPr lang="en-US" dirty="0">
              <a:sym typeface="+mn-ea"/>
            </a:endParaRPr>
          </a:p>
          <a:p>
            <a:r>
              <a:rPr lang="en-US" dirty="0">
                <a:sym typeface="+mn-ea"/>
              </a:rPr>
              <a:t>12111205@mail.sustech.edu.cn</a:t>
            </a:r>
            <a:endParaRPr lang="en-US" dirty="0"/>
          </a:p>
        </p:txBody>
      </p:sp>
      <p:sp>
        <p:nvSpPr>
          <p:cNvPr id="5" name="Date Placeholder 4"/>
          <p:cNvSpPr>
            <a:spLocks noGrp="1"/>
          </p:cNvSpPr>
          <p:nvPr>
            <p:ph type="dt" sz="half" idx="2"/>
          </p:nvPr>
        </p:nvSpPr>
        <p:spPr/>
        <p:txBody>
          <a:bodyPr/>
          <a:lstStyle/>
          <a:p>
            <a:r>
              <a:rPr lang="zh-CN" altLang="en-US" dirty="0"/>
              <a:t>聂亦丁</a:t>
            </a:r>
            <a:r>
              <a:rPr lang="en-US" dirty="0">
                <a:sym typeface="+mn-ea"/>
              </a:rPr>
              <a:t>: 12111826 | </a:t>
            </a:r>
            <a:r>
              <a:rPr lang="zh-CN" altLang="en-US" dirty="0">
                <a:sym typeface="+mn-ea"/>
              </a:rPr>
              <a:t>刘冠骅</a:t>
            </a:r>
            <a:r>
              <a:rPr lang="en-US" dirty="0">
                <a:sym typeface="+mn-ea"/>
              </a:rPr>
              <a:t>: 12010711</a:t>
            </a:r>
            <a:r>
              <a:rPr lang="en-US" altLang="zh-CN" dirty="0"/>
              <a:t> </a:t>
            </a:r>
            <a:endParaRPr lang="en-US" altLang="zh-CN" dirty="0"/>
          </a:p>
        </p:txBody>
      </p:sp>
      <p:sp>
        <p:nvSpPr>
          <p:cNvPr id="6" name="Footer Placeholder 5"/>
          <p:cNvSpPr>
            <a:spLocks noGrp="1"/>
          </p:cNvSpPr>
          <p:nvPr>
            <p:ph type="ftr" sz="quarter" idx="3"/>
          </p:nvPr>
        </p:nvSpPr>
        <p:spPr>
          <a:xfrm>
            <a:off x="4645025" y="6483985"/>
            <a:ext cx="3784600" cy="365125"/>
          </a:xfrm>
        </p:spPr>
        <p:txBody>
          <a:bodyPr/>
          <a:lstStyle/>
          <a:p>
            <a:r>
              <a:rPr lang="zh-CN" altLang="en-US" dirty="0" err="1" smtClean="0">
                <a:sym typeface="+mn-ea"/>
              </a:rPr>
              <a:t>Grasp Points Optimization in Multi-fingered Grasping</a:t>
            </a:r>
            <a:endParaRPr lang="en-US" dirty="0"/>
          </a:p>
        </p:txBody>
      </p:sp>
    </p:spTree>
  </p:cSld>
  <p:clrMapOvr>
    <a:masterClrMapping/>
  </p:clrMapOvr>
</p:sld>
</file>

<file path=ppt/tags/tag1.xml><?xml version="1.0" encoding="utf-8"?>
<p:tagLst xmlns:p="http://schemas.openxmlformats.org/presentationml/2006/main">
  <p:tag name="commondata" val="eyJoZGlkIjoiMmVkMjhmNzBlNGY4YjVlNTljNGY1YTZmM2EwZmY0YmIifQ=="/>
</p:tagLst>
</file>

<file path=ppt/theme/theme1.xml><?xml version="1.0" encoding="utf-8"?>
<a:theme xmlns:a="http://schemas.openxmlformats.org/drawingml/2006/main" name="Office 主题​​">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imes New Roman + FangSong">
      <a:majorFont>
        <a:latin typeface="Times New Roman"/>
        <a:ea typeface="FangSong"/>
        <a:cs typeface=""/>
      </a:majorFont>
      <a:minorFont>
        <a:latin typeface="Times New Roman"/>
        <a:ea typeface="FangSong"/>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defRPr baseline="0" dirty="0" err="1" smtClean="0">
            <a:solidFill>
              <a:schemeClr val="bg1"/>
            </a:solidFill>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主题​​</Template>
  <TotalTime>0</TotalTime>
  <Words>8976</Words>
  <Application>WPS 演示</Application>
  <PresentationFormat>Widescreen</PresentationFormat>
  <Paragraphs>131</Paragraphs>
  <Slides>9</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9</vt:i4>
      </vt:variant>
    </vt:vector>
  </HeadingPairs>
  <TitlesOfParts>
    <vt:vector size="19" baseType="lpstr">
      <vt:lpstr>Arial</vt:lpstr>
      <vt:lpstr>宋体</vt:lpstr>
      <vt:lpstr>Wingdings</vt:lpstr>
      <vt:lpstr>Times New Roman</vt:lpstr>
      <vt:lpstr>仿宋</vt:lpstr>
      <vt:lpstr>微软雅黑</vt:lpstr>
      <vt:lpstr>Arial Unicode MS</vt:lpstr>
      <vt:lpstr>Calibri</vt:lpstr>
      <vt:lpstr>等线</vt:lpstr>
      <vt:lpstr>Office 主题​​</vt:lpstr>
      <vt:lpstr>Grasp Points Optimization in Multi-fingered Grasping</vt:lpstr>
      <vt:lpstr>Proposed Project Title Summary</vt:lpstr>
      <vt:lpstr>Proposed Project Title Summary</vt:lpstr>
      <vt:lpstr>What is the problem that you will be investigating? </vt:lpstr>
      <vt:lpstr>What reading will you examine?</vt:lpstr>
      <vt:lpstr>What data will you use? </vt:lpstr>
      <vt:lpstr>What method or algorithm are you proposing? </vt:lpstr>
      <vt:lpstr>How will you evaluate your results? </vt:lpstr>
      <vt:lpstr>SUSTech Design + Learning Lab PowerPoint Template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paper] </dc:title>
  <dc:creator>Chaoyang Song</dc:creator>
  <cp:lastModifiedBy>自信的KCIS</cp:lastModifiedBy>
  <cp:revision>10</cp:revision>
  <dcterms:created xsi:type="dcterms:W3CDTF">2023-02-12T01:29:00Z</dcterms:created>
  <dcterms:modified xsi:type="dcterms:W3CDTF">2024-03-24T05:13:03Z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104C8122F9D74BEDB4B1812FFDAB10B0_12</vt:lpwstr>
  </property>
  <property fmtid="{D5CDD505-2E9C-101B-9397-08002B2CF9AE}" pid="3" name="KSOProductBuildVer">
    <vt:lpwstr>2052-12.1.0.16388</vt:lpwstr>
  </property>
</Properties>
</file>