
<file path=[Content_Types].xml><?xml version="1.0" encoding="utf-8"?>
<Types xmlns="http://schemas.openxmlformats.org/package/2006/content-types">
  <Default Extension="xml" ContentType="application/vnd.openxmlformats-officedocument.presentationml.presentation.main+xml"/>
  <Default Extension="png" ContentType="image/png"/>
  <Default Extension="svg" ContentType="image/svg+xml"/>
  <Default Extension="jpg" ContentType="image/jpeg"/>
  <Default Extension="mp4" ContentType="video/mp4"/>
  <Default Extension="rels" ContentType="application/vnd.openxmlformats-package.relationships+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Masters/theme/theme2.xml" ContentType="application/vnd.openxmlformats-officedocument.theme+xml"/>
  <Override PartName="/ppt/slideMasters/slideMaster3.xml" ContentType="application/vnd.openxmlformats-officedocument.presentationml.slideMaster+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Masters/theme/theme3.xml" ContentType="application/vnd.openxmlformats-officedocument.theme+xml"/>
  <Override PartName="/ppt/slideMasters/slideMaster4.xml" ContentType="application/vnd.openxmlformats-officedocument.presentationml.slideMaster+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Masters/theme/theme4.xml" ContentType="application/vnd.openxmlformats-officedocument.theme+xml"/>
  <Override PartName="/ppt/slideMasters/slideMaster5.xml" ContentType="application/vnd.openxmlformats-officedocument.presentationml.slideMaster+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Masters/theme/theme5.xml" ContentType="application/vnd.openxmlformats-officedocument.theme+xml"/>
  <Override PartName="/ppt/slideMasters/slideMaster6.xml" ContentType="application/vnd.openxmlformats-officedocument.presentationml.slideMaster+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Masters/theme/theme6.xml" ContentType="application/vnd.openxmlformats-officedocument.theme+xml"/>
  <Override PartName="/ppt/slideMasters/slideMaster7.xml" ContentType="application/vnd.openxmlformats-officedocument.presentationml.slideMaster+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Masters/theme/theme7.xml" ContentType="application/vnd.openxmlformats-officedocument.theme+xml"/>
  <Override PartName="/ppt/slideMasters/slideMaster8.xml" ContentType="application/vnd.openxmlformats-officedocument.presentationml.slideMaster+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Masters/theme/theme8.xml" ContentType="application/vnd.openxmlformats-officedocument.theme+xml"/>
  <Override PartName="/ppt/slideMasters/slideMaster9.xml" ContentType="application/vnd.openxmlformats-officedocument.presentationml.slideMaster+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Masters/theme/theme9.xml" ContentType="application/vnd.openxmlformats-officedocument.theme+xml"/>
  <Override PartName="/ppt/slideMasters/slideMaster10.xml" ContentType="application/vnd.openxmlformats-officedocument.presentationml.slideMaster+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Masters/theme/theme10.xml" ContentType="application/vnd.openxmlformats-officedocument.theme+xml"/>
  <Override PartName="/ppt/slideMasters/slideMaster11.xml" ContentType="application/vnd.openxmlformats-officedocument.presentationml.slideMaster+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Masters/theme/theme11.xml" ContentType="application/vnd.openxmlformats-officedocument.theme+xml"/>
  <Override PartName="/ppt/slideMasters/slideMaster12.xml" ContentType="application/vnd.openxmlformats-officedocument.presentationml.slideMaster+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Masters/theme/theme12.xml" ContentType="application/vnd.openxmlformats-officedocument.theme+xml"/>
  <Override PartName="/ppt/slideMasters/slideMaster13.xml" ContentType="application/vnd.openxmlformats-officedocument.presentationml.slideMaster+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Masters/theme/theme13.xml" ContentType="application/vnd.openxmlformats-officedocument.theme+xml"/>
  <Override PartName="/ppt/notesMasters/notesMaster1.xml" ContentType="application/vnd.openxmlformats-officedocument.presentationml.notesMaster+xml"/>
  <Override PartName="/ppt/theme/theme14.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7bb456de52124f53" /><Relationship Type="http://schemas.openxmlformats.org/package/2006/relationships/metadata/core-properties" Target="/docProps/core.xml" Id="R56aa70e32c3b4109" /><Relationship Type="http://schemas.openxmlformats.org/officeDocument/2006/relationships/extended-properties" Target="/docProps/app.xml" Id="Rebb67b45177543c1"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0" r:id="rId2"/>
    <p:sldMasterId id="2147483672" r:id="rId3"/>
    <p:sldMasterId id="2147483684" r:id="rId4"/>
    <p:sldMasterId id="2147483696" r:id="rId5"/>
    <p:sldMasterId id="2147483708" r:id="rId6"/>
    <p:sldMasterId id="2147483719" r:id="rId7"/>
    <p:sldMasterId id="2147483731" r:id="rId8"/>
    <p:sldMasterId id="2147483743" r:id="rId9"/>
    <p:sldMasterId id="2147483755" r:id="rId10"/>
    <p:sldMasterId id="2147483767" r:id="rId11"/>
    <p:sldMasterId id="2147483779" r:id="rId12"/>
    <p:sldMasterId id="2147483790" r:id="rId13"/>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A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wholeTbl>
      <a:tcTxStyle>
        <a:fontRef idx="minor">
          <a:srgbClr val="000000"/>
        </a:fontRef>
        <a:schemeClr val="lt1"/>
      </a:tcTxStyle>
      <a:tcStyle>
        <a:tcBdr>
          <a:left>
            <a:ln w="6350" cap="flat" cmpd="sng">
              <a:solidFill>
                <a:schemeClr val="accent1">
                  <a:tint val="50000"/>
                </a:schemeClr>
              </a:solidFill>
              <a:prstDash val="solid"/>
              <a:miter/>
            </a:ln>
          </a:left>
          <a:right>
            <a:ln w="6350" cap="flat" cmpd="sng">
              <a:solidFill>
                <a:schemeClr val="accent1">
                  <a:tint val="50000"/>
                </a:schemeClr>
              </a:solidFill>
              <a:prstDash val="solid"/>
              <a:miter/>
            </a:ln>
          </a:right>
          <a:top>
            <a:ln w="6350" cap="flat" cmpd="sng">
              <a:solidFill>
                <a:schemeClr val="accent1">
                  <a:tint val="50000"/>
                </a:schemeClr>
              </a:solidFill>
              <a:prstDash val="solid"/>
              <a:miter/>
            </a:ln>
          </a:top>
          <a:bottom>
            <a:ln w="6350" cap="flat" cmpd="sng">
              <a:solidFill>
                <a:schemeClr val="accent1">
                  <a:tint val="50000"/>
                </a:schemeClr>
              </a:solidFill>
              <a:prstDash val="solid"/>
              <a:miter/>
            </a:ln>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 w="12700" cap="flat" cmpd="sng">
              <a:solidFill>
                <a:schemeClr val="lt1"/>
              </a:solidFill>
              <a:prstDash val="solid"/>
              <a:miter/>
            </a:ln>
          </a:left>
        </a:tcBdr>
      </a:tcStyle>
    </a:lastCol>
    <a:firstCol>
      <a:tcTxStyle b="on"/>
      <a:tcStyle>
        <a:tcBdr>
          <a:right>
            <a:ln w="12700" cap="flat" cmpd="sng">
              <a:solidFill>
                <a:schemeClr val="lt1"/>
              </a:solidFill>
              <a:prstDash val="solid"/>
              <a:miter/>
            </a:ln>
          </a:right>
        </a:tcBdr>
      </a:tcStyle>
    </a:firstCol>
    <a:lastRow>
      <a:tcTxStyle b="on"/>
      <a:tcStyle>
        <a:tcBdr>
          <a:top>
            <a:ln w="12700" cap="flat" cmpd="sng">
              <a:solidFill>
                <a:schemeClr val="lt1"/>
              </a:solidFill>
              <a:prstDash val="solid"/>
              <a:miter/>
            </a:ln>
          </a:top>
        </a:tcBdr>
        <a:fill>
          <a:noFill/>
        </a:fill>
      </a:tcStyle>
    </a:lastRow>
    <a:firstRow>
      <a:tcTxStyle b="on"/>
      <a:tcStyle>
        <a:tcBdr>
          <a:bottom>
            <a:ln w="19050" cap="flat" cmpd="sng">
              <a:solidFill>
                <a:schemeClr val="lt1"/>
              </a:solidFill>
              <a:prstDash val="solid"/>
              <a:miter/>
            </a:ln>
          </a:bottom>
        </a:tcBdr>
        <a:fill>
          <a:noFill/>
        </a:fill>
      </a:tcStyle>
    </a:firstRow>
  </a:tblStyle>
  <a:tblStyle styleId="{D7AC3CCA-C797-4891-BE02-D94E43425B78}" styleName="Medium Style 4">
    <a:wholeTbl>
      <a:tcTxStyle>
        <a:fontRef idx="minor">
          <a:srgbClr val="00000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lastCol>
    <a:firstCol>
      <a:tcTxStyle b="on"/>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srgbClr val="00000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srgbClr val="000000"/>
        </a:fontRef>
        <a:schemeClr val="lt1"/>
      </a:tcTxStyle>
      <a:tcStyle>
        <a:tcBdr/>
        <a:fill>
          <a:solidFill>
            <a:schemeClr val="accent1"/>
          </a:solidFill>
        </a:fill>
      </a:tcStyle>
    </a:lastCol>
    <a:firstCol>
      <a:tcTxStyle b="on">
        <a:fontRef idx="minor">
          <a:srgbClr val="000000"/>
        </a:fontRef>
        <a:schemeClr val="lt1"/>
      </a:tcTxStyle>
      <a:tcStyle>
        <a:tcBdr/>
        <a:fill>
          <a:solidFill>
            <a:schemeClr val="accent1"/>
          </a:solidFill>
        </a:fill>
      </a:tcStyle>
    </a:firstCol>
    <a:lastRow>
      <a:tcTxStyle b="on">
        <a:fontRef idx="minor">
          <a:srgbClr val="000000"/>
        </a:fontRef>
        <a:schemeClr val="lt1"/>
      </a:tcTxStyle>
      <a:tcStyle>
        <a:tcBdr>
          <a:top>
            <a:ln w="38100" cmpd="sng">
              <a:solidFill>
                <a:schemeClr val="lt1"/>
              </a:solidFill>
            </a:ln>
          </a:top>
        </a:tcBdr>
        <a:fill>
          <a:solidFill>
            <a:schemeClr val="accent1"/>
          </a:solidFill>
        </a:fill>
      </a:tcStyle>
    </a:lastRow>
    <a:firstRow>
      <a:tcTxStyle b="on">
        <a:fontRef idx="minor">
          <a:srgbClr val="000000"/>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71798" autoAdjust="0"/>
  </p:normalViewPr>
  <p:slideViewPr>
    <p:cSldViewPr snapToGrid="0" snapToObjects="1">
      <p:cViewPr varScale="1">
        <p:scale>
          <a:sx n="92" d="100"/>
          <a:sy n="92" d="100"/>
        </p:scale>
        <p:origin x="76" y="22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Master" Target="/ppt/slideMasters/slideMaster1.xml" Id="rId1" /><Relationship Type="http://schemas.openxmlformats.org/officeDocument/2006/relationships/slideMaster" Target="/ppt/slideMasters/slideMaster2.xml" Id="rId2" /><Relationship Type="http://schemas.openxmlformats.org/officeDocument/2006/relationships/slideMaster" Target="/ppt/slideMasters/slideMaster3.xml" Id="rId3" /><Relationship Type="http://schemas.openxmlformats.org/officeDocument/2006/relationships/slideMaster" Target="/ppt/slideMasters/slideMaster4.xml" Id="rId4" /><Relationship Type="http://schemas.openxmlformats.org/officeDocument/2006/relationships/slideMaster" Target="/ppt/slideMasters/slideMaster5.xml" Id="rId5" /><Relationship Type="http://schemas.openxmlformats.org/officeDocument/2006/relationships/slideMaster" Target="/ppt/slideMasters/slideMaster6.xml" Id="rId6" /><Relationship Type="http://schemas.openxmlformats.org/officeDocument/2006/relationships/slideMaster" Target="/ppt/slideMasters/slideMaster7.xml" Id="rId7" /><Relationship Type="http://schemas.openxmlformats.org/officeDocument/2006/relationships/slideMaster" Target="/ppt/slideMasters/slideMaster8.xml" Id="rId8" /><Relationship Type="http://schemas.openxmlformats.org/officeDocument/2006/relationships/slideMaster" Target="/ppt/slideMasters/slideMaster9.xml" Id="rId9" /><Relationship Type="http://schemas.openxmlformats.org/officeDocument/2006/relationships/slideMaster" Target="/ppt/slideMasters/slideMaster10.xml" Id="rId10" /><Relationship Type="http://schemas.openxmlformats.org/officeDocument/2006/relationships/slideMaster" Target="/ppt/slideMasters/slideMaster11.xml" Id="rId11" /><Relationship Type="http://schemas.openxmlformats.org/officeDocument/2006/relationships/slideMaster" Target="/ppt/slideMasters/slideMaster12.xml" Id="rId12" /><Relationship Type="http://schemas.openxmlformats.org/officeDocument/2006/relationships/slideMaster" Target="/ppt/slideMasters/slideMaster13.xml" Id="rId13" /><Relationship Type="http://schemas.openxmlformats.org/officeDocument/2006/relationships/theme" Target="/ppt/slideMasters/theme/theme13.xml" Id="rId14" /><Relationship Type="http://schemas.openxmlformats.org/officeDocument/2006/relationships/notesMaster" Target="/ppt/notesMasters/notesMaster1.xml" Id="rId15" /><Relationship Type="http://schemas.openxmlformats.org/officeDocument/2006/relationships/slide" Target="/ppt/slides/slide1.xml" Id="rId16" /><Relationship Type="http://schemas.openxmlformats.org/officeDocument/2006/relationships/slide" Target="/ppt/slides/slide2.xml" Id="rId17" /><Relationship Type="http://schemas.openxmlformats.org/officeDocument/2006/relationships/slide" Target="/ppt/slides/slide3.xml" Id="rId18" /><Relationship Type="http://schemas.openxmlformats.org/officeDocument/2006/relationships/slide" Target="/ppt/slides/slide4.xml" Id="rId19" /><Relationship Type="http://schemas.openxmlformats.org/officeDocument/2006/relationships/slide" Target="/ppt/slides/slide5.xml" Id="rId20" /><Relationship Type="http://schemas.openxmlformats.org/officeDocument/2006/relationships/slide" Target="/ppt/slides/slide6.xml" Id="rId21" /><Relationship Type="http://schemas.openxmlformats.org/officeDocument/2006/relationships/slide" Target="/ppt/slides/slide7.xml" Id="rId22" /><Relationship Type="http://schemas.openxmlformats.org/officeDocument/2006/relationships/slide" Target="/ppt/slides/slide8.xml" Id="rId23" /><Relationship Type="http://schemas.openxmlformats.org/officeDocument/2006/relationships/slide" Target="/ppt/slides/slide9.xml" Id="rId24" /><Relationship Type="http://schemas.openxmlformats.org/officeDocument/2006/relationships/slide" Target="/ppt/slides/slide10.xml" Id="rId25" /><Relationship Type="http://schemas.openxmlformats.org/officeDocument/2006/relationships/slide" Target="/ppt/slides/slide11.xml" Id="rId26" /><Relationship Type="http://schemas.openxmlformats.org/officeDocument/2006/relationships/slide" Target="/ppt/slides/slide12.xml" Id="rId27" /><Relationship Type="http://schemas.openxmlformats.org/officeDocument/2006/relationships/slide" Target="/ppt/slides/slide13.xml" Id="rId28" /><Relationship Type="http://schemas.openxmlformats.org/officeDocument/2006/relationships/slide" Target="/ppt/slides/slide14.xml" Id="rId29" /><Relationship Type="http://schemas.openxmlformats.org/officeDocument/2006/relationships/slide" Target="/ppt/slides/slide15.xml" Id="rId30" /><Relationship Type="http://schemas.openxmlformats.org/officeDocument/2006/relationships/slide" Target="/ppt/slides/slide16.xml" Id="rId31" /><Relationship Type="http://schemas.openxmlformats.org/officeDocument/2006/relationships/slide" Target="/ppt/slides/slide17.xml" Id="rId32" /><Relationship Type="http://schemas.openxmlformats.org/officeDocument/2006/relationships/slide" Target="/ppt/slides/slide18.xml" Id="rId33" /><Relationship Type="http://schemas.openxmlformats.org/officeDocument/2006/relationships/slide" Target="/ppt/slides/slide19.xml" Id="rId34" /><Relationship Type="http://schemas.openxmlformats.org/officeDocument/2006/relationships/slide" Target="/ppt/slides/slide20.xml" Id="rId35" /><Relationship Type="http://schemas.openxmlformats.org/officeDocument/2006/relationships/slide" Target="/ppt/slides/slide21.xml" Id="rId36" /><Relationship Type="http://schemas.openxmlformats.org/officeDocument/2006/relationships/slide" Target="/ppt/slides/slide22.xml" Id="rId37" /><Relationship Type="http://schemas.openxmlformats.org/officeDocument/2006/relationships/slide" Target="/ppt/slides/slide23.xml" Id="rId38" /><Relationship Type="http://schemas.openxmlformats.org/officeDocument/2006/relationships/slide" Target="/ppt/slides/slide24.xml" Id="rId39" /><Relationship Type="http://schemas.openxmlformats.org/officeDocument/2006/relationships/slide" Target="/ppt/slides/slide25.xml" Id="rId40" /><Relationship Type="http://schemas.openxmlformats.org/officeDocument/2006/relationships/slide" Target="/ppt/slides/slide26.xml" Id="rId41" /><Relationship Type="http://schemas.openxmlformats.org/officeDocument/2006/relationships/slide" Target="/ppt/slides/slide27.xml" Id="rId42" /><Relationship Type="http://schemas.openxmlformats.org/officeDocument/2006/relationships/slide" Target="/ppt/slides/slide28.xml" Id="rId43" /><Relationship Type="http://schemas.openxmlformats.org/officeDocument/2006/relationships/slide" Target="/ppt/slides/slide29.xml" Id="rId44" /><Relationship Type="http://schemas.openxmlformats.org/officeDocument/2006/relationships/slide" Target="/ppt/slides/slide30.xml" Id="rId45" /><Relationship Type="http://schemas.openxmlformats.org/officeDocument/2006/relationships/slide" Target="/ppt/slides/slide31.xml" Id="rId46" /><Relationship Type="http://schemas.openxmlformats.org/officeDocument/2006/relationships/slide" Target="/ppt/slides/slide32.xml" Id="rId47" /><Relationship Type="http://schemas.openxmlformats.org/officeDocument/2006/relationships/slide" Target="/ppt/slides/slide33.xml" Id="rId48" /><Relationship Type="http://schemas.openxmlformats.org/officeDocument/2006/relationships/slide" Target="/ppt/slides/slide34.xml" Id="rId49" /><Relationship Type="http://schemas.openxmlformats.org/officeDocument/2006/relationships/tableStyles" Target="/ppt/tableStyles.xml" Id="rId50" /><Relationship Type="http://schemas.openxmlformats.org/officeDocument/2006/relationships/presProps" Target="/ppt/presProps.xml" Id="rId51" /><Relationship Type="http://schemas.openxmlformats.org/officeDocument/2006/relationships/viewProps" Target="/ppt/viewProps.xml" Id="rId52" /></Relationships>
</file>

<file path=ppt/notesMasters/_rels/notesMaster1.xml.rels>&#65279;<?xml version="1.0" encoding="utf-8"?><Relationships xmlns="http://schemas.openxmlformats.org/package/2006/relationships"><Relationship Type="http://schemas.openxmlformats.org/officeDocument/2006/relationships/theme" Target="/ppt/theme/theme14.xml" Id="rId1"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5EF990-4279-964D-8D62-BD9DE620F371}"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CEA10A-AC53-EF4A-B20F-CD7086185DBB}" type="slidenum">
              <a:rPr lang="en-US" smtClean="0"/>
              <a:t>‹#›</a:t>
            </a:fld>
            <a:endParaRPr lang="en-US"/>
          </a:p>
        </p:txBody>
      </p:sp>
    </p:spTree>
    <p:extLst>
      <p:ext uri="{BB962C8B-B14F-4D97-AF65-F5344CB8AC3E}">
        <p14:creationId xmlns:p14="http://schemas.microsoft.com/office/powerpoint/2010/main" val="212151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Relationships xmlns="http://schemas.openxmlformats.org/package/2006/relationships"><Relationship Type="http://schemas.openxmlformats.org/officeDocument/2006/relationships/slide" Target="/ppt/slides/slide12.xml" Id="rId1" /><Relationship Type="http://schemas.openxmlformats.org/officeDocument/2006/relationships/notesMaster" Target="/ppt/notesMasters/notesMaster1.xml" Id="rId2" /></Relationships>
</file>

<file path=ppt/notesSlides/_rels/notesSlide10.xml.rels>&#65279;<?xml version="1.0" encoding="utf-8"?><Relationships xmlns="http://schemas.openxmlformats.org/package/2006/relationships"><Relationship Type="http://schemas.openxmlformats.org/officeDocument/2006/relationships/slide" Target="/ppt/slides/slide21.xml" Id="rId1" /><Relationship Type="http://schemas.openxmlformats.org/officeDocument/2006/relationships/notesMaster" Target="/ppt/notesMasters/notesMaster1.xml" Id="rId2" /></Relationships>
</file>

<file path=ppt/notesSlides/_rels/notesSlide11.xml.rels>&#65279;<?xml version="1.0" encoding="utf-8"?><Relationships xmlns="http://schemas.openxmlformats.org/package/2006/relationships"><Relationship Type="http://schemas.openxmlformats.org/officeDocument/2006/relationships/slide" Target="/ppt/slides/slide22.xml" Id="rId1" /><Relationship Type="http://schemas.openxmlformats.org/officeDocument/2006/relationships/notesMaster" Target="/ppt/notesMasters/notesMaster1.xml" Id="rId2" /></Relationships>
</file>

<file path=ppt/notesSlides/_rels/notesSlide12.xml.rels>&#65279;<?xml version="1.0" encoding="utf-8"?><Relationships xmlns="http://schemas.openxmlformats.org/package/2006/relationships"><Relationship Type="http://schemas.openxmlformats.org/officeDocument/2006/relationships/slide" Target="/ppt/slides/slide23.xml" Id="rId1" /><Relationship Type="http://schemas.openxmlformats.org/officeDocument/2006/relationships/notesMaster" Target="/ppt/notesMasters/notesMaster1.xml" Id="rId2" /></Relationships>
</file>

<file path=ppt/notesSlides/_rels/notesSlide2.xml.rels>&#65279;<?xml version="1.0" encoding="utf-8"?><Relationships xmlns="http://schemas.openxmlformats.org/package/2006/relationships"><Relationship Type="http://schemas.openxmlformats.org/officeDocument/2006/relationships/slide" Target="/ppt/slides/slide13.xml" Id="rId1" /><Relationship Type="http://schemas.openxmlformats.org/officeDocument/2006/relationships/notesMaster" Target="/ppt/notesMasters/notesMaster1.xml" Id="rId2" /></Relationships>
</file>

<file path=ppt/notesSlides/_rels/notesSlide3.xml.rels>&#65279;<?xml version="1.0" encoding="utf-8"?><Relationships xmlns="http://schemas.openxmlformats.org/package/2006/relationships"><Relationship Type="http://schemas.openxmlformats.org/officeDocument/2006/relationships/slide" Target="/ppt/slides/slide14.xml" Id="rId1" /><Relationship Type="http://schemas.openxmlformats.org/officeDocument/2006/relationships/notesMaster" Target="/ppt/notesMasters/notesMaster1.xml" Id="rId2" /></Relationships>
</file>

<file path=ppt/notesSlides/_rels/notesSlide4.xml.rels>&#65279;<?xml version="1.0" encoding="utf-8"?><Relationships xmlns="http://schemas.openxmlformats.org/package/2006/relationships"><Relationship Type="http://schemas.openxmlformats.org/officeDocument/2006/relationships/slide" Target="/ppt/slides/slide15.xml" Id="rId1" /><Relationship Type="http://schemas.openxmlformats.org/officeDocument/2006/relationships/notesMaster" Target="/ppt/notesMasters/notesMaster1.xml" Id="rId2" /></Relationships>
</file>

<file path=ppt/notesSlides/_rels/notesSlide5.xml.rels>&#65279;<?xml version="1.0" encoding="utf-8"?><Relationships xmlns="http://schemas.openxmlformats.org/package/2006/relationships"><Relationship Type="http://schemas.openxmlformats.org/officeDocument/2006/relationships/slide" Target="/ppt/slides/slide16.xml" Id="rId1" /><Relationship Type="http://schemas.openxmlformats.org/officeDocument/2006/relationships/notesMaster" Target="/ppt/notesMasters/notesMaster1.xml" Id="rId2" /></Relationships>
</file>

<file path=ppt/notesSlides/_rels/notesSlide6.xml.rels>&#65279;<?xml version="1.0" encoding="utf-8"?><Relationships xmlns="http://schemas.openxmlformats.org/package/2006/relationships"><Relationship Type="http://schemas.openxmlformats.org/officeDocument/2006/relationships/slide" Target="/ppt/slides/slide17.xml" Id="rId1" /><Relationship Type="http://schemas.openxmlformats.org/officeDocument/2006/relationships/notesMaster" Target="/ppt/notesMasters/notesMaster1.xml" Id="rId2" /></Relationships>
</file>

<file path=ppt/notesSlides/_rels/notesSlide7.xml.rels>&#65279;<?xml version="1.0" encoding="utf-8"?><Relationships xmlns="http://schemas.openxmlformats.org/package/2006/relationships"><Relationship Type="http://schemas.openxmlformats.org/officeDocument/2006/relationships/slide" Target="/ppt/slides/slide18.xml" Id="rId1" /><Relationship Type="http://schemas.openxmlformats.org/officeDocument/2006/relationships/notesMaster" Target="/ppt/notesMasters/notesMaster1.xml" Id="rId2" /></Relationships>
</file>

<file path=ppt/notesSlides/_rels/notesSlide8.xml.rels>&#65279;<?xml version="1.0" encoding="utf-8"?><Relationships xmlns="http://schemas.openxmlformats.org/package/2006/relationships"><Relationship Type="http://schemas.openxmlformats.org/officeDocument/2006/relationships/slide" Target="/ppt/slides/slide19.xml" Id="rId1" /><Relationship Type="http://schemas.openxmlformats.org/officeDocument/2006/relationships/notesMaster" Target="/ppt/notesMasters/notesMaster1.xml" Id="rId2" /></Relationships>
</file>

<file path=ppt/notesSlides/_rels/notesSlide9.xml.rels>&#65279;<?xml version="1.0" encoding="utf-8"?><Relationships xmlns="http://schemas.openxmlformats.org/package/2006/relationships"><Relationship Type="http://schemas.openxmlformats.org/officeDocument/2006/relationships/slide" Target="/ppt/slides/slide20.xml" Id="rId1" /><Relationship Type="http://schemas.openxmlformats.org/officeDocument/2006/relationships/notesMaster" Target="/ppt/notesMasters/notesMaster1.xml" Id="rId2" /></Relationships>
</file>

<file path=ppt/notesSlides/notesSlide1.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pPr marL="0" lvl="0" indent="0" algn="l" defTabSz="914400">
              <a:lnSpc>
                <a:spcPct val="100000"/>
              </a:lnSpc>
              <a:spcBef>
                <a:spcPts val="0"/>
              </a:spcBef>
              <a:spcAft>
                <a:spcPts val="0"/>
              </a:spcAft>
              <a:buClrTx/>
              <a:buSzTx/>
              <a:buFontTx/>
              <a:buNone/>
            </a:pPr>
            <a:r>
              <a:rPr lang="zh-CN" altLang="en-US" b="0" i="0">
                <a:solidFill>
                  <a:srgbClr val="2A2B2E"/>
                </a:solidFill>
                <a:effectLst/>
                <a:latin typeface="PingFang SC"/>
              </a:rPr>
              <a:t>本文的抓取策略用到了马尔可夫决策过程</a:t>
            </a:r>
            <a:r>
              <a:rPr lang="en-US" altLang="zh-CN" b="0" i="0">
                <a:solidFill>
                  <a:srgbClr val="2A2B2E"/>
                </a:solidFill>
                <a:effectLst/>
                <a:latin typeface="PingFang SC"/>
              </a:rPr>
              <a:t>(MDP)</a:t>
            </a:r>
            <a:r>
              <a:rPr lang="zh-CN" altLang="en-US" b="0" i="0">
                <a:solidFill>
                  <a:srgbClr val="2A2B2E"/>
                </a:solidFill>
                <a:effectLst/>
                <a:latin typeface="PingFang SC"/>
              </a:rPr>
              <a:t>，用于选择最优的下一步抓取动作。</a:t>
            </a:r>
            <a:r>
              <a:rPr lang="zh-CN" altLang="en-US" b="0" i="0">
                <a:solidFill>
                  <a:srgbClr val="D1D5DB"/>
                </a:solidFill>
                <a:effectLst/>
                <a:latin typeface="Söhne"/>
              </a:rPr>
              <a:t>马尔可夫决策过程是一种数学框架，用于描述具有随机性和时序性的决策问题。</a:t>
            </a:r>
            <a:r>
              <a:rPr lang="en-US" altLang="zh-CN" b="0" i="0">
                <a:solidFill>
                  <a:srgbClr val="D1D5DB"/>
                </a:solidFill>
                <a:effectLst/>
                <a:latin typeface="Söhne"/>
              </a:rPr>
              <a:t>S</a:t>
            </a:r>
            <a:r>
              <a:rPr lang="zh-CN" altLang="en-US" b="0" i="0">
                <a:solidFill>
                  <a:srgbClr val="D1D5DB"/>
                </a:solidFill>
                <a:effectLst/>
                <a:latin typeface="Söhne"/>
              </a:rPr>
              <a:t>是状态空间，描述所有可能状态的集合；</a:t>
            </a:r>
            <a:r>
              <a:rPr lang="en-US" altLang="zh-CN" b="0" i="0">
                <a:solidFill>
                  <a:srgbClr val="D1D5DB"/>
                </a:solidFill>
                <a:effectLst/>
                <a:latin typeface="Söhne"/>
              </a:rPr>
              <a:t>A</a:t>
            </a:r>
            <a:r>
              <a:rPr lang="zh-CN" altLang="en-US" b="0" i="0">
                <a:solidFill>
                  <a:srgbClr val="D1D5DB"/>
                </a:solidFill>
                <a:effectLst/>
                <a:latin typeface="Söhne"/>
              </a:rPr>
              <a:t>是动作空间，描述可以采取的所有动作的集合；</a:t>
            </a:r>
            <a:r>
              <a:rPr lang="en-US" altLang="zh-CN" b="0" i="0">
                <a:solidFill>
                  <a:srgbClr val="D1D5DB"/>
                </a:solidFill>
                <a:effectLst/>
                <a:latin typeface="Söhne"/>
              </a:rPr>
              <a:t>P</a:t>
            </a:r>
            <a:r>
              <a:rPr lang="en-US" altLang="zh-CN" b="0" i="0" baseline="-25000">
                <a:solidFill>
                  <a:srgbClr val="D1D5DB"/>
                </a:solidFill>
                <a:effectLst/>
                <a:latin typeface="Söhne"/>
              </a:rPr>
              <a:t>a</a:t>
            </a:r>
            <a:r>
              <a:rPr lang="zh-CN" altLang="en-US" b="0" i="0" baseline="0">
                <a:solidFill>
                  <a:srgbClr val="D1D5DB"/>
                </a:solidFill>
                <a:effectLst/>
                <a:latin typeface="Söhne"/>
              </a:rPr>
              <a:t>是</a:t>
            </a:r>
            <a:r>
              <a:rPr lang="zh-CN" altLang="en-US" b="0" i="0">
                <a:solidFill>
                  <a:srgbClr val="D1D5DB"/>
                </a:solidFill>
                <a:effectLst/>
                <a:latin typeface="Söhne"/>
              </a:rPr>
              <a:t>转移概率，描述</a:t>
            </a:r>
            <a:r>
              <a:rPr lang="en-US" altLang="zh-CN" b="0" i="0">
                <a:solidFill>
                  <a:srgbClr val="D1D5DB"/>
                </a:solidFill>
                <a:effectLst/>
                <a:latin typeface="Söhne"/>
              </a:rPr>
              <a:t>t</a:t>
            </a:r>
            <a:r>
              <a:rPr lang="zh-CN" altLang="en-US" b="0" i="0">
                <a:solidFill>
                  <a:srgbClr val="D1D5DB"/>
                </a:solidFill>
                <a:effectLst/>
                <a:latin typeface="Söhne"/>
              </a:rPr>
              <a:t>时刻，在状态</a:t>
            </a:r>
            <a:r>
              <a:rPr lang="en-US" altLang="zh-CN" b="0" i="0">
                <a:solidFill>
                  <a:srgbClr val="D1D5DB"/>
                </a:solidFill>
                <a:effectLst/>
                <a:latin typeface="Söhne"/>
              </a:rPr>
              <a:t>s</a:t>
            </a:r>
            <a:r>
              <a:rPr lang="zh-CN" altLang="en-US" b="0" i="0">
                <a:solidFill>
                  <a:srgbClr val="D1D5DB"/>
                </a:solidFill>
                <a:effectLst/>
                <a:latin typeface="Söhne"/>
              </a:rPr>
              <a:t>下采取某个动作</a:t>
            </a:r>
            <a:r>
              <a:rPr lang="en-US" altLang="zh-CN" b="0" i="0">
                <a:solidFill>
                  <a:srgbClr val="D1D5DB"/>
                </a:solidFill>
                <a:effectLst/>
                <a:latin typeface="Söhne"/>
              </a:rPr>
              <a:t>a</a:t>
            </a:r>
            <a:r>
              <a:rPr lang="zh-CN" altLang="en-US" b="0" i="0">
                <a:solidFill>
                  <a:srgbClr val="D1D5DB"/>
                </a:solidFill>
                <a:effectLst/>
                <a:latin typeface="Söhne"/>
              </a:rPr>
              <a:t>后，在</a:t>
            </a:r>
            <a:r>
              <a:rPr lang="en-US" altLang="zh-CN" b="0" i="0">
                <a:solidFill>
                  <a:srgbClr val="D1D5DB"/>
                </a:solidFill>
                <a:effectLst/>
                <a:latin typeface="Söhne"/>
              </a:rPr>
              <a:t>t+1</a:t>
            </a:r>
            <a:r>
              <a:rPr lang="zh-CN" altLang="en-US" b="0" i="0">
                <a:solidFill>
                  <a:srgbClr val="D1D5DB"/>
                </a:solidFill>
                <a:effectLst/>
                <a:latin typeface="Söhne"/>
              </a:rPr>
              <a:t>时刻进入下一个状态</a:t>
            </a:r>
            <a:r>
              <a:rPr lang="en-US" altLang="zh-CN" b="0" i="0">
                <a:solidFill>
                  <a:srgbClr val="D1D5DB"/>
                </a:solidFill>
                <a:effectLst/>
                <a:latin typeface="Söhne"/>
              </a:rPr>
              <a:t>s’</a:t>
            </a:r>
            <a:r>
              <a:rPr lang="zh-CN" altLang="en-US" b="0" i="0">
                <a:solidFill>
                  <a:srgbClr val="D1D5DB"/>
                </a:solidFill>
                <a:effectLst/>
                <a:latin typeface="Söhne"/>
              </a:rPr>
              <a:t>的概率分布；</a:t>
            </a:r>
            <a:r>
              <a:rPr lang="en-US" altLang="zh-CN" b="0" i="0">
                <a:solidFill>
                  <a:srgbClr val="D1D5DB"/>
                </a:solidFill>
                <a:effectLst/>
                <a:latin typeface="Söhne"/>
              </a:rPr>
              <a:t>R</a:t>
            </a:r>
            <a:r>
              <a:rPr lang="en-US" altLang="zh-CN" b="0" i="0" baseline="-25000">
                <a:solidFill>
                  <a:srgbClr val="D1D5DB"/>
                </a:solidFill>
                <a:effectLst/>
                <a:latin typeface="Söhne"/>
              </a:rPr>
              <a:t>a</a:t>
            </a:r>
            <a:r>
              <a:rPr lang="zh-CN" altLang="en-US" b="0" i="0" baseline="0">
                <a:solidFill>
                  <a:srgbClr val="D1D5DB"/>
                </a:solidFill>
                <a:effectLst/>
                <a:latin typeface="Söhne"/>
              </a:rPr>
              <a:t>是奖励函数，</a:t>
            </a:r>
            <a:r>
              <a:rPr lang="zh-CN" altLang="en-US" b="0" i="0">
                <a:solidFill>
                  <a:srgbClr val="D1D5DB"/>
                </a:solidFill>
                <a:effectLst/>
                <a:latin typeface="Söhne"/>
              </a:rPr>
              <a:t>描述在一个状态下采取某个动作，状态由</a:t>
            </a:r>
            <a:r>
              <a:rPr lang="en-US" altLang="zh-CN" b="0" i="0">
                <a:solidFill>
                  <a:srgbClr val="D1D5DB"/>
                </a:solidFill>
                <a:effectLst/>
                <a:latin typeface="Söhne"/>
              </a:rPr>
              <a:t>s</a:t>
            </a:r>
            <a:r>
              <a:rPr lang="zh-CN" altLang="en-US" b="0" i="0">
                <a:solidFill>
                  <a:srgbClr val="D1D5DB"/>
                </a:solidFill>
                <a:effectLst/>
                <a:latin typeface="Söhne"/>
              </a:rPr>
              <a:t>进入</a:t>
            </a:r>
            <a:r>
              <a:rPr lang="en-US" altLang="zh-CN" b="0" i="0">
                <a:solidFill>
                  <a:srgbClr val="D1D5DB"/>
                </a:solidFill>
                <a:effectLst/>
                <a:latin typeface="Söhne"/>
              </a:rPr>
              <a:t>s’</a:t>
            </a:r>
            <a:r>
              <a:rPr lang="zh-CN" altLang="en-US" b="0" i="0">
                <a:solidFill>
                  <a:srgbClr val="D1D5DB"/>
                </a:solidFill>
                <a:effectLst/>
                <a:latin typeface="Söhne"/>
              </a:rPr>
              <a:t>后获得的即时奖励。</a:t>
            </a:r>
            <a:endParaRPr lang="zh-CN" altLang="en-US"/>
          </a:p>
        </p:txBody>
      </p:sp>
    </p:spTree>
  </p:cSld>
  <p:clrMapOvr>
    <a:masterClrMapping xmlns:a="http://schemas.openxmlformats.org/drawingml/2006/main"/>
  </p:clrMapOvr>
</p:notes>
</file>

<file path=ppt/notesSlides/notesSlide10.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pPr marL="0" lvl="0" indent="0" algn="l" defTabSz="914400">
              <a:lnSpc>
                <a:spcPct val="100000"/>
              </a:lnSpc>
              <a:spcBef>
                <a:spcPts val="0"/>
              </a:spcBef>
              <a:spcAft>
                <a:spcPts val="0"/>
              </a:spcAft>
              <a:buClrTx/>
              <a:buSzTx/>
              <a:buFontTx/>
              <a:buNone/>
            </a:pPr>
            <a:r>
              <a:rPr lang="en-US" altLang="zh-CN" i="1"/>
              <a:t>Model</a:t>
            </a:r>
            <a:r>
              <a:rPr lang="zh-CN" altLang="en-US" i="1"/>
              <a:t> </a:t>
            </a:r>
            <a:r>
              <a:rPr lang="en-US" altLang="zh-CN" i="1"/>
              <a:t>without</a:t>
            </a:r>
            <a:r>
              <a:rPr lang="zh-CN" altLang="en-US" i="1"/>
              <a:t> </a:t>
            </a:r>
            <a:r>
              <a:rPr lang="en-US" altLang="zh-CN" i="1"/>
              <a:t>action:</a:t>
            </a:r>
            <a:r>
              <a:rPr lang="en-US" altLang="zh-CN" sz="1800" b="0" i="0" u="none" strike="noStrike" baseline="0">
                <a:latin typeface="Times-Roman"/>
              </a:rPr>
              <a:t>an</a:t>
            </a:r>
            <a:r>
              <a:rPr lang="en-US" altLang="zh-CN" sz="1800" b="0" i="0" u="none" strike="noStrike" baseline="0">
                <a:latin typeface="Times-Roman"/>
              </a:rPr>
              <a:t> unconditional model,</a:t>
            </a:r>
            <a:r>
              <a:rPr lang="zh-CN" altLang="en-US" sz="1800" b="0" i="0" u="none" strike="noStrike" baseline="0">
                <a:latin typeface="Times-Roman"/>
              </a:rPr>
              <a:t>没有计算不同动作所带来的概率。</a:t>
            </a:r>
            <a:endParaRPr lang="en-US" altLang="zh-CN" sz="1800" b="0" i="0" u="none" strike="noStrike" baseline="0">
              <a:latin typeface="Times-Roman"/>
            </a:endParaRPr>
          </a:p>
          <a:p xmlns:a="http://schemas.openxmlformats.org/drawingml/2006/main">
            <a:pPr marL="0" lvl="0" indent="0" algn="l" defTabSz="914400">
              <a:lnSpc>
                <a:spcPct val="100000"/>
              </a:lnSpc>
              <a:spcBef>
                <a:spcPts val="0"/>
              </a:spcBef>
              <a:spcAft>
                <a:spcPts val="0"/>
              </a:spcAft>
              <a:buClrTx/>
              <a:buSzTx/>
              <a:buFontTx/>
              <a:buNone/>
            </a:pPr>
            <a:r>
              <a:rPr lang="zh-CN" altLang="en-US" i="1"/>
              <a:t>状态信息只有视觉的模型、状态信息只有触觉的模型。</a:t>
            </a:r>
            <a:endParaRPr lang="en-US" altLang="zh-CN" i="1"/>
          </a:p>
          <a:p xmlns:a="http://schemas.openxmlformats.org/drawingml/2006/main">
            <a:pPr marL="0" lvl="0" indent="0" algn="l" defTabSz="914400">
              <a:lnSpc>
                <a:spcPct val="100000"/>
              </a:lnSpc>
              <a:spcBef>
                <a:spcPts val="0"/>
              </a:spcBef>
              <a:spcAft>
                <a:spcPts val="0"/>
              </a:spcAft>
              <a:buClrTx/>
              <a:buSzTx/>
              <a:buFontTx/>
              <a:buNone/>
            </a:pPr>
            <a:r>
              <a:rPr lang="zh-CN" altLang="en-US" i="1"/>
              <a:t>通过比较发现拥有所有信息的模型确实在性能上优于其他模型，</a:t>
            </a:r>
            <a:endParaRPr lang="en-US" altLang="zh-CN" i="1"/>
          </a:p>
          <a:p xmlns:a="http://schemas.openxmlformats.org/drawingml/2006/main">
            <a:pPr marL="0" lvl="0" indent="0" algn="l" defTabSz="914400">
              <a:lnSpc>
                <a:spcPct val="100000"/>
              </a:lnSpc>
              <a:spcBef>
                <a:spcPts val="0"/>
              </a:spcBef>
              <a:spcAft>
                <a:spcPts val="0"/>
              </a:spcAft>
              <a:buClrTx/>
              <a:buSzTx/>
              <a:buFontTx/>
              <a:buNone/>
            </a:pPr>
            <a:r>
              <a:rPr lang="zh-CN" altLang="en-US" b="0" i="0">
                <a:solidFill>
                  <a:srgbClr val="2A2B2E"/>
                </a:solidFill>
                <a:effectLst/>
                <a:latin typeface="PingFang SC"/>
              </a:rPr>
              <a:t>验证了模型能够成功地评估不同行为的重要性，以及触觉信息的存在对模型的性能是有提升的。</a:t>
            </a:r>
            <a:endParaRPr lang="zh-CN" altLang="en-US" i="1"/>
          </a:p>
          <a:p xmlns:a="http://schemas.openxmlformats.org/drawingml/2006/main">
            <a:endParaRPr lang="zh-CN" altLang="en-US"/>
          </a:p>
        </p:txBody>
      </p:sp>
    </p:spTree>
  </p:cSld>
  <p:clrMapOvr>
    <a:masterClrMapping xmlns:a="http://schemas.openxmlformats.org/drawingml/2006/main"/>
  </p:clrMapOvr>
</p:notes>
</file>

<file path=ppt/notesSlides/notesSlide11.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rPr lang="zh-CN" altLang="en-US"/>
              <a:t>接下来评估模型在机器人上的性能，每次夹取的开始位置是用于数据收集时的末端执行器位置，测试机器人在执行一系列反复夹取后夹起物体（因为起始位置可能不是最优或不能加起物体，需要反复调整）。</a:t>
            </a:r>
            <a:endParaRPr lang="en-US" altLang="zh-CN"/>
          </a:p>
          <a:p xmlns:a="http://schemas.openxmlformats.org/drawingml/2006/main">
            <a:endParaRPr lang="en-US" altLang="zh-CN"/>
          </a:p>
          <a:p xmlns:a="http://schemas.openxmlformats.org/drawingml/2006/main">
            <a:r>
              <a:rPr lang="zh-CN" altLang="en-US"/>
              <a:t>在这个评估中，只与用单一视觉信息训练的模型进行对比，因为夹爪起始位置并没有与物体接触，对于单一触觉信息的模型不公平。优化策略采用前文提到的选择最大夹取成功率的动作实现。</a:t>
            </a:r>
            <a:endParaRPr lang="en-US" altLang="zh-CN"/>
          </a:p>
          <a:p xmlns:a="http://schemas.openxmlformats.org/drawingml/2006/main">
            <a:endParaRPr lang="en-US" altLang="zh-CN"/>
          </a:p>
          <a:p xmlns:a="http://schemas.openxmlformats.org/drawingml/2006/main">
            <a:r>
              <a:rPr lang="zh-CN" altLang="en-US" b="0" i="0">
                <a:solidFill>
                  <a:srgbClr val="2A2B2E"/>
                </a:solidFill>
                <a:effectLst/>
                <a:latin typeface="PingFang SC"/>
              </a:rPr>
              <a:t>此外，如果预测的抓取成功概率高于期望的阈值</a:t>
            </a:r>
            <a:r>
              <a:rPr lang="en-US" altLang="zh-CN" b="0" i="0">
                <a:solidFill>
                  <a:srgbClr val="2A2B2E"/>
                </a:solidFill>
                <a:effectLst/>
                <a:latin typeface="PingFang SC"/>
              </a:rPr>
              <a:t>(0.9)</a:t>
            </a:r>
            <a:r>
              <a:rPr lang="zh-CN" altLang="en-US" b="0" i="0">
                <a:solidFill>
                  <a:srgbClr val="2A2B2E"/>
                </a:solidFill>
                <a:effectLst/>
                <a:latin typeface="PingFang SC"/>
              </a:rPr>
              <a:t>，则重新抓取还包括举起物体，没有超过该阈值视为没有成功夹起物体。</a:t>
            </a:r>
            <a:endParaRPr lang="en-US" altLang="zh-CN"/>
          </a:p>
          <a:p xmlns:a="http://schemas.openxmlformats.org/drawingml/2006/main">
            <a:endParaRPr lang="zh-CN" altLang="en-US"/>
          </a:p>
        </p:txBody>
      </p:sp>
    </p:spTree>
  </p:cSld>
  <p:clrMapOvr>
    <a:masterClrMapping xmlns:a="http://schemas.openxmlformats.org/drawingml/2006/main"/>
  </p:clrMapOvr>
</p:notes>
</file>

<file path=ppt/notesSlides/notesSlide12.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rPr lang="zh-CN" altLang="en-US"/>
              <a:t>将以圆柱拟合的模型作为</a:t>
            </a:r>
            <a:r>
              <a:rPr lang="en-US" altLang="zh-CN"/>
              <a:t>baseline</a:t>
            </a:r>
            <a:r>
              <a:rPr lang="zh-CN" altLang="en-US"/>
              <a:t>，采用</a:t>
            </a:r>
            <a:r>
              <a:rPr lang="en-US" altLang="zh-CN"/>
              <a:t>10N</a:t>
            </a:r>
            <a:r>
              <a:rPr lang="zh-CN" altLang="en-US"/>
              <a:t>的恒力夹取圆柱体中心位置。</a:t>
            </a:r>
            <a:endParaRPr lang="en-US" altLang="zh-CN"/>
          </a:p>
          <a:p xmlns:a="http://schemas.openxmlformats.org/drawingml/2006/main">
            <a:r>
              <a:rPr lang="zh-CN" altLang="en-US"/>
              <a:t>测试中将物体分为难易两组，可以看到在两组中，触觉</a:t>
            </a:r>
            <a:r>
              <a:rPr lang="en-US" altLang="zh-CN"/>
              <a:t>-</a:t>
            </a:r>
            <a:r>
              <a:rPr lang="zh-CN" altLang="en-US"/>
              <a:t>视觉结合的模型的夹取成功率是最高的，而且触觉夹取模型在柔软物体抓取方面性能提升最大。</a:t>
            </a:r>
          </a:p>
        </p:txBody>
      </p:sp>
    </p:spTree>
  </p:cSld>
  <p:clrMapOvr>
    <a:masterClrMapping xmlns:a="http://schemas.openxmlformats.org/drawingml/2006/main"/>
  </p:clrMapOvr>
</p:notes>
</file>

<file path=ppt/notesSlides/notesSlide2.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pPr marL="228600" algn="just"/>
            <a:r>
              <a:rPr lang="zh-CN" altLang="zh-CN" sz="1800" kern="100">
                <a:effectLst/>
                <a:latin typeface="Times New Roman"/>
                <a:ea typeface="等线"/>
              </a:rPr>
              <a:t>文中将夹取视为一个马尔可夫决策过程，给定机器人在时间</a:t>
            </a:r>
            <a:r>
              <a:rPr lang="en-US" altLang="zh-CN" sz="1800" kern="100">
                <a:effectLst/>
                <a:latin typeface="Times New Roman"/>
                <a:ea typeface="等线"/>
              </a:rPr>
              <a:t>t</a:t>
            </a:r>
            <a:r>
              <a:rPr lang="zh-CN" altLang="zh-CN" sz="1800" kern="100">
                <a:effectLst/>
                <a:latin typeface="Times New Roman"/>
                <a:ea typeface="等线"/>
              </a:rPr>
              <a:t>的通过视觉与触觉传感器获得状态信息</a:t>
            </a:r>
            <a:r>
              <a:rPr lang="en-US" altLang="zh-CN" sz="1800" kern="100">
                <a:effectLst/>
                <a:latin typeface="Times New Roman"/>
                <a:ea typeface="等线"/>
              </a:rPr>
              <a:t>st</a:t>
            </a:r>
            <a:r>
              <a:rPr lang="zh-CN" altLang="en-US" sz="1800" kern="100">
                <a:effectLst/>
                <a:latin typeface="Times New Roman"/>
                <a:ea typeface="等线"/>
              </a:rPr>
              <a:t>，</a:t>
            </a:r>
            <a:r>
              <a:rPr lang="zh-CN" altLang="zh-CN" sz="1800" kern="100">
                <a:effectLst/>
                <a:latin typeface="Times New Roman"/>
                <a:ea typeface="等线"/>
              </a:rPr>
              <a:t>和一个动作</a:t>
            </a:r>
            <a:r>
              <a:rPr lang="en-US" altLang="zh-CN" sz="1800" kern="100">
                <a:effectLst/>
                <a:latin typeface="Times New Roman"/>
                <a:ea typeface="等线"/>
              </a:rPr>
              <a:t>a</a:t>
            </a:r>
            <a:r>
              <a:rPr lang="zh-CN" altLang="zh-CN" sz="1800" kern="100">
                <a:effectLst/>
                <a:latin typeface="Times New Roman"/>
                <a:ea typeface="等线"/>
              </a:rPr>
              <a:t>，我们预测在应用该动作后，在</a:t>
            </a:r>
            <a:r>
              <a:rPr lang="en-US" altLang="zh-CN" sz="1800" kern="100">
                <a:effectLst/>
                <a:latin typeface="Times New Roman"/>
                <a:ea typeface="等线"/>
              </a:rPr>
              <a:t>t + 1</a:t>
            </a:r>
            <a:r>
              <a:rPr lang="zh-CN" altLang="zh-CN" sz="1800" kern="100">
                <a:effectLst/>
                <a:latin typeface="Times New Roman"/>
                <a:ea typeface="等线"/>
              </a:rPr>
              <a:t>时刻成功抓取的的概率。</a:t>
            </a:r>
            <a:endParaRPr lang="en-US" altLang="zh-CN" sz="1800" kern="100">
              <a:effectLst/>
              <a:latin typeface="Times New Roman"/>
              <a:ea typeface="等线"/>
            </a:endParaRPr>
          </a:p>
          <a:p xmlns:a="http://schemas.openxmlformats.org/drawingml/2006/main">
            <a:pPr marL="228600" algn="just"/>
            <a:endParaRPr lang="en-US" altLang="zh-CN" sz="1800" kern="100">
              <a:effectLst/>
              <a:latin typeface="Times New Roman"/>
              <a:ea typeface="等线"/>
            </a:endParaRPr>
          </a:p>
          <a:p xmlns:a="http://schemas.openxmlformats.org/drawingml/2006/main">
            <a:pPr marL="228600" algn="just"/>
            <a:r>
              <a:rPr lang="zh-CN" altLang="zh-CN" sz="1800" kern="100">
                <a:effectLst/>
                <a:latin typeface="Times New Roman"/>
                <a:ea typeface="等线"/>
              </a:rPr>
              <a:t>训练的模型就是为了</a:t>
            </a:r>
            <a:r>
              <a:rPr lang="zh-CN" altLang="en-US" sz="1800" kern="100">
                <a:effectLst/>
                <a:latin typeface="Times New Roman"/>
                <a:ea typeface="等线"/>
              </a:rPr>
              <a:t>预测</a:t>
            </a:r>
            <a:r>
              <a:rPr lang="zh-CN" altLang="zh-CN" sz="1800" kern="100">
                <a:effectLst/>
                <a:latin typeface="Times New Roman"/>
                <a:ea typeface="等线"/>
              </a:rPr>
              <a:t>不同动作对应的夹取成功率。为了使夹取的成功率最大化，文章中通过随机采样潜在的动作</a:t>
            </a:r>
            <a:r>
              <a:rPr lang="en-US" altLang="zh-CN" sz="1800" kern="100">
                <a:effectLst/>
                <a:latin typeface="Times New Roman"/>
                <a:ea typeface="等线"/>
              </a:rPr>
              <a:t>a</a:t>
            </a:r>
            <a:r>
              <a:rPr lang="zh-CN" altLang="zh-CN" sz="1800" kern="100">
                <a:effectLst/>
                <a:latin typeface="Times New Roman"/>
                <a:ea typeface="等线"/>
              </a:rPr>
              <a:t>，用训练好的模型预测每个动作成功的概率，选取成功概率最大的动作。</a:t>
            </a:r>
            <a:r>
              <a:rPr lang="zh-CN" altLang="en-US" sz="2800" b="0" i="0">
                <a:solidFill>
                  <a:srgbClr val="2A2B2E"/>
                </a:solidFill>
                <a:effectLst/>
                <a:latin typeface="PingFang SC"/>
              </a:rPr>
              <a:t>我们使用它来选择在执行动作后最大限度地提高把握成功的预期概率的动作</a:t>
            </a:r>
            <a:endParaRPr lang="zh-CN" altLang="zh-CN" sz="1800" kern="100">
              <a:effectLst/>
              <a:latin typeface="等线"/>
              <a:ea typeface="等线"/>
            </a:endParaRPr>
          </a:p>
        </p:txBody>
      </p:sp>
    </p:spTree>
  </p:cSld>
  <p:clrMapOvr>
    <a:masterClrMapping xmlns:a="http://schemas.openxmlformats.org/drawingml/2006/main"/>
  </p:clrMapOvr>
</p:notes>
</file>

<file path=ppt/notesSlides/notesSlide3.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pPr marL="228600" algn="just"/>
            <a:r>
              <a:rPr lang="zh-CN" altLang="en-US" sz="1800" kern="100">
                <a:effectLst/>
                <a:latin typeface="等线"/>
                <a:ea typeface="等线"/>
              </a:rPr>
              <a:t>在验证模型时用到了</a:t>
            </a:r>
            <a:r>
              <a:rPr lang="en-US" altLang="zh-CN" sz="1800" kern="100">
                <a:effectLst/>
                <a:latin typeface="等线"/>
                <a:ea typeface="等线"/>
              </a:rPr>
              <a:t>k-fold </a:t>
            </a:r>
            <a:r>
              <a:rPr lang="zh-CN" altLang="en-US" sz="1800" kern="100">
                <a:effectLst/>
                <a:latin typeface="等线"/>
                <a:ea typeface="等线"/>
              </a:rPr>
              <a:t>交叉验证的方法。</a:t>
            </a:r>
            <a:endParaRPr lang="en-US" altLang="zh-CN" sz="1800" kern="100">
              <a:effectLst/>
              <a:latin typeface="等线"/>
              <a:ea typeface="等线"/>
            </a:endParaRPr>
          </a:p>
          <a:p xmlns:a="http://schemas.openxmlformats.org/drawingml/2006/main">
            <a:pPr marL="228600" algn="just"/>
            <a:r>
              <a:rPr lang="zh-CN" altLang="en-US" sz="1800" kern="100">
                <a:effectLst/>
                <a:latin typeface="等线"/>
                <a:ea typeface="等线"/>
              </a:rPr>
              <a:t>一般在验证某个模型在数据集上的表现时，</a:t>
            </a:r>
            <a:r>
              <a:rPr lang="zh-CN" altLang="en-US" sz="2800" b="0" i="0">
                <a:solidFill>
                  <a:srgbClr val="2A2B2E"/>
                </a:solidFill>
                <a:effectLst/>
                <a:latin typeface="PingFang SC"/>
              </a:rPr>
              <a:t>我们需要衡量模型做出的预测与观测数据的匹配程度。最常用的测量方法是使用均方误差</a:t>
            </a:r>
            <a:r>
              <a:rPr lang="en-US" altLang="zh-CN" sz="2800" b="0" i="0">
                <a:solidFill>
                  <a:srgbClr val="2A2B2E"/>
                </a:solidFill>
                <a:effectLst/>
                <a:latin typeface="PingFang SC"/>
              </a:rPr>
              <a:t>(MSE)</a:t>
            </a:r>
            <a:r>
              <a:rPr lang="zh-CN" altLang="en-US" sz="2800" b="0" i="0">
                <a:solidFill>
                  <a:srgbClr val="2A2B2E"/>
                </a:solidFill>
                <a:effectLst/>
                <a:latin typeface="PingFang SC"/>
              </a:rPr>
              <a:t>。测试</a:t>
            </a:r>
            <a:r>
              <a:rPr lang="en-US" altLang="zh-CN" sz="2800" b="0" i="0">
                <a:solidFill>
                  <a:srgbClr val="2A2B2E"/>
                </a:solidFill>
                <a:effectLst/>
                <a:latin typeface="PingFang SC"/>
              </a:rPr>
              <a:t>MSE</a:t>
            </a:r>
            <a:r>
              <a:rPr lang="zh-CN" altLang="en-US" sz="2800" b="0" i="0">
                <a:solidFill>
                  <a:srgbClr val="2A2B2E"/>
                </a:solidFill>
                <a:effectLst/>
                <a:latin typeface="PingFang SC"/>
              </a:rPr>
              <a:t>让我们了解了一个模型在以前没有见过的数据上的表现。但是使用单一测试集存在一个缺点，</a:t>
            </a:r>
            <a:r>
              <a:rPr lang="zh-CN" altLang="en-US" sz="4000" b="0" i="0">
                <a:solidFill>
                  <a:srgbClr val="121212"/>
                </a:solidFill>
                <a:effectLst/>
                <a:latin typeface="-apple-system"/>
              </a:rPr>
              <a:t>有关测试集的信息会</a:t>
            </a:r>
            <a:r>
              <a:rPr lang="en-US" altLang="zh-CN" sz="4000" b="0" i="0">
                <a:solidFill>
                  <a:srgbClr val="121212"/>
                </a:solidFill>
                <a:effectLst/>
                <a:latin typeface="-apple-system"/>
              </a:rPr>
              <a:t>“</a:t>
            </a:r>
            <a:r>
              <a:rPr lang="zh-CN" altLang="en-US" sz="4000" b="0" i="0">
                <a:solidFill>
                  <a:srgbClr val="121212"/>
                </a:solidFill>
                <a:effectLst/>
                <a:latin typeface="-apple-system"/>
              </a:rPr>
              <a:t>泄漏</a:t>
            </a:r>
            <a:r>
              <a:rPr lang="en-US" altLang="zh-CN" sz="4000" b="0" i="0">
                <a:solidFill>
                  <a:srgbClr val="121212"/>
                </a:solidFill>
                <a:effectLst/>
                <a:latin typeface="-apple-system"/>
              </a:rPr>
              <a:t>”</a:t>
            </a:r>
            <a:r>
              <a:rPr lang="zh-CN" altLang="en-US" sz="4000" b="0" i="0">
                <a:solidFill>
                  <a:srgbClr val="121212"/>
                </a:solidFill>
                <a:effectLst/>
                <a:latin typeface="-apple-system"/>
              </a:rPr>
              <a:t>到模型中，评估指标就不是真实的反映模型泛化性能，</a:t>
            </a:r>
            <a:r>
              <a:rPr lang="zh-CN" altLang="en-US" sz="1800" b="0" i="0">
                <a:solidFill>
                  <a:srgbClr val="121212"/>
                </a:solidFill>
                <a:effectLst/>
                <a:latin typeface="-apple-system"/>
              </a:rPr>
              <a:t>导致在测试集上出现过度拟合的风险。</a:t>
            </a:r>
            <a:endParaRPr lang="zh-CN" altLang="zh-CN" sz="1800" kern="100">
              <a:effectLst/>
              <a:latin typeface="等线"/>
              <a:ea typeface="等线"/>
            </a:endParaRPr>
          </a:p>
        </p:txBody>
      </p:sp>
    </p:spTree>
  </p:cSld>
  <p:clrMapOvr>
    <a:masterClrMapping xmlns:a="http://schemas.openxmlformats.org/drawingml/2006/main"/>
  </p:clrMapOvr>
</p:notes>
</file>

<file path=ppt/notesSlides/notesSlide4.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pPr algn="l"/>
            <a:r>
              <a:rPr lang="zh-CN" altLang="en-US" sz="1800" b="0" i="0">
                <a:solidFill>
                  <a:srgbClr val="2A2B2E"/>
                </a:solidFill>
                <a:effectLst/>
                <a:latin typeface="PingFang SC"/>
              </a:rPr>
              <a:t>步骤</a:t>
            </a:r>
            <a:r>
              <a:rPr lang="en-US" altLang="zh-CN" sz="1800" b="0" i="0">
                <a:solidFill>
                  <a:srgbClr val="2A2B2E"/>
                </a:solidFill>
                <a:effectLst/>
                <a:latin typeface="PingFang SC"/>
              </a:rPr>
              <a:t>1:</a:t>
            </a:r>
            <a:r>
              <a:rPr lang="zh-CN" altLang="en-US" sz="1800" b="0" i="0">
                <a:solidFill>
                  <a:srgbClr val="2A2B2E"/>
                </a:solidFill>
                <a:effectLst/>
                <a:latin typeface="PingFang SC"/>
              </a:rPr>
              <a:t>随机将数据集分为</a:t>
            </a:r>
            <a:r>
              <a:rPr lang="en-US" altLang="zh-CN" sz="1800" b="0" i="0">
                <a:solidFill>
                  <a:srgbClr val="2A2B2E"/>
                </a:solidFill>
                <a:effectLst/>
                <a:latin typeface="PingFang SC"/>
              </a:rPr>
              <a:t>k</a:t>
            </a:r>
            <a:r>
              <a:rPr lang="zh-CN" altLang="en-US" sz="1800" b="0" i="0">
                <a:solidFill>
                  <a:srgbClr val="2A2B2E"/>
                </a:solidFill>
                <a:effectLst/>
                <a:latin typeface="PingFang SC"/>
              </a:rPr>
              <a:t>组，或“折叠”，大小大致相等。</a:t>
            </a:r>
            <a:br>
              <a:rPr lang="zh-CN" altLang="en-US" sz="1800"/>
            </a:br>
            <a:endParaRPr lang="zh-CN" altLang="en-US" sz="1800" b="0" i="0">
              <a:solidFill>
                <a:srgbClr val="2A2B2E"/>
              </a:solidFill>
              <a:effectLst/>
              <a:latin typeface="PingFang SC"/>
            </a:endParaRPr>
          </a:p>
          <a:p xmlns:a="http://schemas.openxmlformats.org/drawingml/2006/main">
            <a:pPr algn="l"/>
            <a:r>
              <a:rPr lang="zh-CN" altLang="en-US" sz="1800" b="0" i="0">
                <a:solidFill>
                  <a:srgbClr val="2A2B2E"/>
                </a:solidFill>
                <a:effectLst/>
                <a:latin typeface="PingFang SC"/>
              </a:rPr>
              <a:t>步骤</a:t>
            </a:r>
            <a:r>
              <a:rPr lang="en-US" altLang="zh-CN" sz="1800" b="0" i="0">
                <a:solidFill>
                  <a:srgbClr val="2A2B2E"/>
                </a:solidFill>
                <a:effectLst/>
                <a:latin typeface="PingFang SC"/>
              </a:rPr>
              <a:t>2:</a:t>
            </a:r>
            <a:r>
              <a:rPr lang="zh-CN" altLang="en-US" sz="1800" b="0" i="0">
                <a:solidFill>
                  <a:srgbClr val="2A2B2E"/>
                </a:solidFill>
                <a:effectLst/>
                <a:latin typeface="PingFang SC"/>
              </a:rPr>
              <a:t>选择一个折叠作为保留设置。在剩下的</a:t>
            </a:r>
            <a:r>
              <a:rPr lang="en-US" altLang="zh-CN" sz="1800" b="0" i="0">
                <a:solidFill>
                  <a:srgbClr val="2A2B2E"/>
                </a:solidFill>
                <a:effectLst/>
                <a:latin typeface="PingFang SC"/>
              </a:rPr>
              <a:t>k-1</a:t>
            </a:r>
            <a:r>
              <a:rPr lang="zh-CN" altLang="en-US" sz="1800" b="0" i="0">
                <a:solidFill>
                  <a:srgbClr val="2A2B2E"/>
                </a:solidFill>
                <a:effectLst/>
                <a:latin typeface="PingFang SC"/>
              </a:rPr>
              <a:t>次折叠上拟合模型。计算在褶皱中观测到的测试</a:t>
            </a:r>
            <a:r>
              <a:rPr lang="en-US" altLang="zh-CN" sz="1800" b="0" i="0">
                <a:solidFill>
                  <a:srgbClr val="2A2B2E"/>
                </a:solidFill>
                <a:effectLst/>
                <a:latin typeface="PingFang SC"/>
              </a:rPr>
              <a:t>MSE</a:t>
            </a:r>
            <a:r>
              <a:rPr lang="zh-CN" altLang="en-US" sz="1800" b="0" i="0">
                <a:solidFill>
                  <a:srgbClr val="2A2B2E"/>
                </a:solidFill>
                <a:effectLst/>
                <a:latin typeface="PingFang SC"/>
              </a:rPr>
              <a:t>。</a:t>
            </a:r>
            <a:br>
              <a:rPr lang="zh-CN" altLang="en-US" sz="1800"/>
            </a:br>
            <a:endParaRPr lang="zh-CN" altLang="en-US" sz="1800" b="0" i="0">
              <a:solidFill>
                <a:srgbClr val="2A2B2E"/>
              </a:solidFill>
              <a:effectLst/>
              <a:latin typeface="PingFang SC"/>
            </a:endParaRPr>
          </a:p>
          <a:p xmlns:a="http://schemas.openxmlformats.org/drawingml/2006/main">
            <a:pPr algn="l"/>
            <a:r>
              <a:rPr lang="zh-CN" altLang="en-US" sz="1800" b="0" i="0">
                <a:solidFill>
                  <a:srgbClr val="2A2B2E"/>
                </a:solidFill>
                <a:effectLst/>
                <a:latin typeface="PingFang SC"/>
              </a:rPr>
              <a:t>第三步</a:t>
            </a:r>
            <a:r>
              <a:rPr lang="en-US" altLang="zh-CN" sz="1800" b="0" i="0">
                <a:solidFill>
                  <a:srgbClr val="2A2B2E"/>
                </a:solidFill>
                <a:effectLst/>
                <a:latin typeface="PingFang SC"/>
              </a:rPr>
              <a:t>:</a:t>
            </a:r>
            <a:r>
              <a:rPr lang="zh-CN" altLang="en-US" sz="1800" b="0" i="0">
                <a:solidFill>
                  <a:srgbClr val="2A2B2E"/>
                </a:solidFill>
                <a:effectLst/>
                <a:latin typeface="PingFang SC"/>
              </a:rPr>
              <a:t>重复这个过程</a:t>
            </a:r>
            <a:r>
              <a:rPr lang="en-US" altLang="zh-CN" sz="1800" b="0" i="0">
                <a:solidFill>
                  <a:srgbClr val="2A2B2E"/>
                </a:solidFill>
                <a:effectLst/>
                <a:latin typeface="PingFang SC"/>
              </a:rPr>
              <a:t>k</a:t>
            </a:r>
            <a:r>
              <a:rPr lang="zh-CN" altLang="en-US" sz="1800" b="0" i="0">
                <a:solidFill>
                  <a:srgbClr val="2A2B2E"/>
                </a:solidFill>
                <a:effectLst/>
                <a:latin typeface="PingFang SC"/>
              </a:rPr>
              <a:t>次，每次使用不同的集合作为坚持集。</a:t>
            </a:r>
            <a:br>
              <a:rPr lang="zh-CN" altLang="en-US" sz="1800"/>
            </a:br>
            <a:endParaRPr lang="zh-CN" altLang="en-US" sz="1800" b="0" i="0">
              <a:solidFill>
                <a:srgbClr val="2A2B2E"/>
              </a:solidFill>
              <a:effectLst/>
              <a:latin typeface="PingFang SC"/>
            </a:endParaRPr>
          </a:p>
          <a:p xmlns:a="http://schemas.openxmlformats.org/drawingml/2006/main">
            <a:r>
              <a:rPr lang="zh-CN" altLang="en-US" sz="1800" b="0" i="0">
                <a:solidFill>
                  <a:srgbClr val="2A2B2E"/>
                </a:solidFill>
                <a:effectLst/>
                <a:latin typeface="PingFang SC"/>
              </a:rPr>
              <a:t>步骤</a:t>
            </a:r>
            <a:r>
              <a:rPr lang="en-US" altLang="zh-CN" sz="1800" b="0" i="0">
                <a:solidFill>
                  <a:srgbClr val="2A2B2E"/>
                </a:solidFill>
                <a:effectLst/>
                <a:latin typeface="PingFang SC"/>
              </a:rPr>
              <a:t>4:</a:t>
            </a:r>
            <a:r>
              <a:rPr lang="zh-CN" altLang="en-US" sz="1800" b="0" i="0">
                <a:solidFill>
                  <a:srgbClr val="2A2B2E"/>
                </a:solidFill>
                <a:effectLst/>
                <a:latin typeface="PingFang SC"/>
              </a:rPr>
              <a:t>计算整体测试</a:t>
            </a:r>
            <a:r>
              <a:rPr lang="en-US" altLang="zh-CN" sz="1800" b="0" i="0">
                <a:solidFill>
                  <a:srgbClr val="2A2B2E"/>
                </a:solidFill>
                <a:effectLst/>
                <a:latin typeface="PingFang SC"/>
              </a:rPr>
              <a:t>MSE</a:t>
            </a:r>
            <a:r>
              <a:rPr lang="zh-CN" altLang="en-US" sz="1800" b="0" i="0">
                <a:solidFill>
                  <a:srgbClr val="2A2B2E"/>
                </a:solidFill>
                <a:effectLst/>
                <a:latin typeface="PingFang SC"/>
              </a:rPr>
              <a:t>为</a:t>
            </a:r>
            <a:r>
              <a:rPr lang="en-US" altLang="zh-CN" sz="1800" b="0" i="0">
                <a:solidFill>
                  <a:srgbClr val="2A2B2E"/>
                </a:solidFill>
                <a:effectLst/>
                <a:latin typeface="PingFang SC"/>
              </a:rPr>
              <a:t>k</a:t>
            </a:r>
            <a:r>
              <a:rPr lang="zh-CN" altLang="en-US" sz="1800" b="0" i="0">
                <a:solidFill>
                  <a:srgbClr val="2A2B2E"/>
                </a:solidFill>
                <a:effectLst/>
                <a:latin typeface="PingFang SC"/>
              </a:rPr>
              <a:t>个测试</a:t>
            </a:r>
            <a:r>
              <a:rPr lang="en-US" altLang="zh-CN" sz="1800" b="0" i="0">
                <a:solidFill>
                  <a:srgbClr val="2A2B2E"/>
                </a:solidFill>
                <a:effectLst/>
                <a:latin typeface="PingFang SC"/>
              </a:rPr>
              <a:t>MSE</a:t>
            </a:r>
            <a:r>
              <a:rPr lang="zh-CN" altLang="en-US" sz="1800" b="0" i="0">
                <a:solidFill>
                  <a:srgbClr val="2A2B2E"/>
                </a:solidFill>
                <a:effectLst/>
                <a:latin typeface="PingFang SC"/>
              </a:rPr>
              <a:t>的平均值</a:t>
            </a:r>
            <a:endParaRPr lang="zh-CN" altLang="zh-CN" sz="1200" kern="100">
              <a:effectLst/>
              <a:latin typeface="等线"/>
              <a:ea typeface="等线"/>
            </a:endParaRPr>
          </a:p>
        </p:txBody>
      </p:sp>
    </p:spTree>
  </p:cSld>
  <p:clrMapOvr>
    <a:masterClrMapping xmlns:a="http://schemas.openxmlformats.org/drawingml/2006/main"/>
  </p:clrMapOvr>
</p:notes>
</file>

<file path=ppt/notesSlides/notesSlide5.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rPr lang="zh-CN" altLang="en-US"/>
              <a:t>实验主要用到的硬件有</a:t>
            </a:r>
            <a:r>
              <a:rPr lang="en-US" altLang="zh-CN"/>
              <a:t>7</a:t>
            </a:r>
            <a:r>
              <a:rPr lang="zh-CN" altLang="en-US"/>
              <a:t>自由度的机械臂，平行的夹爪，</a:t>
            </a:r>
            <a:r>
              <a:rPr lang="en-US" altLang="zh-CN"/>
              <a:t>Gelsight</a:t>
            </a:r>
            <a:r>
              <a:rPr lang="zh-CN" altLang="en-US"/>
              <a:t>触觉传感器，此外还有一个</a:t>
            </a:r>
            <a:r>
              <a:rPr lang="en-US" altLang="zh-CN"/>
              <a:t>kinect</a:t>
            </a:r>
            <a:r>
              <a:rPr lang="zh-CN" altLang="en-US"/>
              <a:t>相机，用于得到</a:t>
            </a:r>
            <a:r>
              <a:rPr lang="en-US" altLang="zh-CN"/>
              <a:t>RGBD</a:t>
            </a:r>
            <a:r>
              <a:rPr lang="zh-CN" altLang="en-US"/>
              <a:t>数据。</a:t>
            </a:r>
          </a:p>
        </p:txBody>
      </p:sp>
    </p:spTree>
  </p:cSld>
  <p:clrMapOvr>
    <a:masterClrMapping xmlns:a="http://schemas.openxmlformats.org/drawingml/2006/main"/>
  </p:clrMapOvr>
</p:notes>
</file>

<file path=ppt/notesSlides/notesSlide6.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rPr lang="zh-CN" altLang="en-US"/>
              <a:t>首先是确定开始夹取物体的起点，实验中使用</a:t>
            </a:r>
            <a:r>
              <a:rPr lang="en-US" altLang="zh-CN"/>
              <a:t>Kinect</a:t>
            </a:r>
            <a:r>
              <a:rPr lang="zh-CN" altLang="en-US"/>
              <a:t>相机的深度数据，将物体拟合成一个圆柱体，将夹爪的坐标系的</a:t>
            </a:r>
            <a:r>
              <a:rPr lang="en-US" altLang="zh-CN"/>
              <a:t>x,y</a:t>
            </a:r>
            <a:r>
              <a:rPr lang="zh-CN" altLang="en-US"/>
              <a:t>坐标放在圆柱体的中心，并加入一些随机的扰动，</a:t>
            </a:r>
            <a:r>
              <a:rPr lang="en-US" altLang="zh-CN"/>
              <a:t>z</a:t>
            </a:r>
            <a:r>
              <a:rPr lang="zh-CN" altLang="en-US"/>
              <a:t>坐标为地面到物体高度之间的随机值。此外，夹爪的初始朝向与施加的力也是随机的。在移动到指定的位置后，开始夹取，若成功夹取且在空中停留</a:t>
            </a:r>
            <a:r>
              <a:rPr lang="en-US" altLang="zh-CN"/>
              <a:t>4s</a:t>
            </a:r>
            <a:r>
              <a:rPr lang="zh-CN" altLang="en-US"/>
              <a:t>，夹爪将物体随即放回并开始新的夹取。</a:t>
            </a:r>
          </a:p>
        </p:txBody>
      </p:sp>
    </p:spTree>
  </p:cSld>
  <p:clrMapOvr>
    <a:masterClrMapping xmlns:a="http://schemas.openxmlformats.org/drawingml/2006/main"/>
  </p:clrMapOvr>
</p:notes>
</file>

<file path=ppt/notesSlides/notesSlide7.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rPr lang="zh-CN" altLang="en-US"/>
              <a:t>因为用到的是自监督的学习模型，数据的标签，就是输出结果由深度神经网络分类器自动产生；但在一些分类的界限不清晰，或是分类器给出了错误标签的情况下，标签由人工标出。在夹爪运动的过程中，路点也可以提供额外的数据，通过这种方式，可以增加样本数。总共在</a:t>
            </a:r>
            <a:r>
              <a:rPr lang="en-US" altLang="zh-CN"/>
              <a:t>65</a:t>
            </a:r>
            <a:r>
              <a:rPr lang="zh-CN" altLang="en-US"/>
              <a:t>个抓取对象上进行了</a:t>
            </a:r>
            <a:r>
              <a:rPr lang="en-US" altLang="zh-CN"/>
              <a:t>6450</a:t>
            </a:r>
            <a:r>
              <a:rPr lang="zh-CN" altLang="en-US"/>
              <a:t>次实验，生成了</a:t>
            </a:r>
            <a:r>
              <a:rPr lang="en-US" altLang="zh-CN"/>
              <a:t>18070</a:t>
            </a:r>
            <a:r>
              <a:rPr lang="zh-CN" altLang="en-US"/>
              <a:t>个样本。</a:t>
            </a:r>
          </a:p>
        </p:txBody>
      </p:sp>
    </p:spTree>
  </p:cSld>
  <p:clrMapOvr>
    <a:masterClrMapping xmlns:a="http://schemas.openxmlformats.org/drawingml/2006/main"/>
  </p:clrMapOvr>
</p:notes>
</file>

<file path=ppt/notesSlides/notesSlide8.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rPr lang="zh-CN" altLang="en-US"/>
              <a:t>实验的数据集由当前状态</a:t>
            </a:r>
            <a:r>
              <a:rPr lang="en-US" altLang="zh-CN"/>
              <a:t>s</a:t>
            </a:r>
            <a:r>
              <a:rPr lang="zh-CN" altLang="en-US"/>
              <a:t>包括深度相机与触觉传感器采集的图像信息，</a:t>
            </a:r>
            <a:r>
              <a:rPr lang="zh-CN" altLang="en-US" b="0" i="0">
                <a:solidFill>
                  <a:srgbClr val="2A2B2E"/>
                </a:solidFill>
                <a:effectLst/>
                <a:latin typeface="PingFang SC"/>
              </a:rPr>
              <a:t>将夹爪导向相对于当前姿态的新姿态的动作</a:t>
            </a:r>
            <a:r>
              <a:rPr lang="en-US" altLang="zh-CN" b="0" i="0">
                <a:solidFill>
                  <a:srgbClr val="2A2B2E"/>
                </a:solidFill>
                <a:effectLst/>
                <a:latin typeface="PingFang SC"/>
              </a:rPr>
              <a:t>a</a:t>
            </a:r>
            <a:r>
              <a:rPr lang="zh-CN" altLang="en-US" b="0" i="0">
                <a:solidFill>
                  <a:srgbClr val="2A2B2E"/>
                </a:solidFill>
                <a:effectLst/>
                <a:latin typeface="PingFang SC"/>
              </a:rPr>
              <a:t>，以及二元的夹取结果</a:t>
            </a:r>
            <a:r>
              <a:rPr lang="en-US" altLang="zh-CN" b="0" i="0">
                <a:solidFill>
                  <a:srgbClr val="2A2B2E"/>
                </a:solidFill>
                <a:effectLst/>
                <a:latin typeface="PingFang SC"/>
              </a:rPr>
              <a:t>o</a:t>
            </a:r>
            <a:r>
              <a:rPr lang="zh-CN" altLang="en-US" b="0" i="0">
                <a:solidFill>
                  <a:srgbClr val="2A2B2E"/>
                </a:solidFill>
                <a:effectLst/>
                <a:latin typeface="PingFang SC"/>
              </a:rPr>
              <a:t>组成</a:t>
            </a:r>
            <a:r>
              <a:rPr lang="zh-CN" altLang="en-US"/>
              <a:t>。其中</a:t>
            </a:r>
            <a:r>
              <a:rPr lang="en-US" altLang="zh-CN"/>
              <a:t>o</a:t>
            </a:r>
            <a:r>
              <a:rPr lang="zh-CN" altLang="en-US"/>
              <a:t>表示在</a:t>
            </a:r>
            <a:r>
              <a:rPr lang="en-US" altLang="zh-CN"/>
              <a:t>st</a:t>
            </a:r>
            <a:r>
              <a:rPr lang="zh-CN" altLang="en-US"/>
              <a:t>状态下，执行动作</a:t>
            </a:r>
            <a:r>
              <a:rPr lang="en-US" altLang="zh-CN"/>
              <a:t>a</a:t>
            </a:r>
            <a:r>
              <a:rPr lang="en-US" altLang="zh-CN" baseline="-25000"/>
              <a:t>t</a:t>
            </a:r>
            <a:r>
              <a:rPr lang="zh-CN" altLang="en-US"/>
              <a:t>，</a:t>
            </a:r>
            <a:r>
              <a:rPr lang="en-US" altLang="zh-CN"/>
              <a:t>t+1</a:t>
            </a:r>
            <a:r>
              <a:rPr lang="zh-CN" altLang="en-US"/>
              <a:t>时刻的输出结果，</a:t>
            </a:r>
            <a:r>
              <a:rPr lang="en-US" altLang="zh-CN"/>
              <a:t>1</a:t>
            </a:r>
            <a:r>
              <a:rPr lang="zh-CN" altLang="en-US"/>
              <a:t>表示夹取成功。某个时刻下的状态、动作、及对应的输出组成数据集中的一个样本。</a:t>
            </a:r>
          </a:p>
        </p:txBody>
      </p:sp>
    </p:spTree>
  </p:cSld>
  <p:clrMapOvr>
    <a:masterClrMapping xmlns:a="http://schemas.openxmlformats.org/drawingml/2006/main"/>
  </p:clrMapOvr>
</p:notes>
</file>

<file path=ppt/notesSlides/notesSlide9.xml><?xml version="1.0" encoding="utf-8"?>
<p:notes xmlns:p="http://schemas.openxmlformats.org/presentationml/2006/main">
  <p:cSld>
    <p:spTree>
      <p:nvGrpSpPr>
        <p:cNvPr id="1" name=""/>
        <p:cNvGrpSpPr/>
        <p:nvPr/>
      </p:nvGrpSpPr>
      <p:grpSpPr>
        <a:xfrm xmlns:a="http://schemas.openxmlformats.org/drawingml/2006/main"/>
      </p:grpSpPr>
      <p:sp>
        <p:nvSpPr>
          <p:cNvPr id="2" name=""/>
          <p:cNvSpPr>
            <a:spLocks xmlns:a="http://schemas.openxmlformats.org/drawingml/2006/main" noGrp="1"/>
          </p:cNvSpPr>
          <p:nvPr>
            <p:ph type="body" idx="1"/>
          </p:nvPr>
        </p:nvSpPr>
        <p:spPr/>
        <p:txBody>
          <a:bodyPr xmlns:a="http://schemas.openxmlformats.org/drawingml/2006/main"/>
          <a:lstStyle xmlns:a="http://schemas.openxmlformats.org/drawingml/2006/main"/>
          <a:p xmlns:a="http://schemas.openxmlformats.org/drawingml/2006/main">
            <a:r>
              <a:rPr lang="zh-CN" altLang="en-US"/>
              <a:t>在文中，对训练好的模型提出了两个问题，</a:t>
            </a:r>
            <a:r>
              <a:rPr lang="en-US" altLang="zh-CN"/>
              <a:t>1</a:t>
            </a:r>
            <a:r>
              <a:rPr lang="zh-CN" altLang="en-US"/>
              <a:t>是训练好的模型是否能预测对新物体夹取的成功率？因为有可能这个模型在现有数据集上的表现很好，但是对于数据集以外的情况表现得不是很好。</a:t>
            </a:r>
            <a:r>
              <a:rPr lang="en-US" altLang="zh-CN"/>
              <a:t>2</a:t>
            </a:r>
            <a:r>
              <a:rPr lang="zh-CN" altLang="en-US"/>
              <a:t>是该模型是否习得了通过当前动作，对未来输出做出调整。实验中通过</a:t>
            </a:r>
            <a:r>
              <a:rPr lang="zh-CN" altLang="en-US" b="0" i="0">
                <a:solidFill>
                  <a:srgbClr val="2A2B2E"/>
                </a:solidFill>
                <a:effectLst/>
                <a:latin typeface="PingFang SC"/>
              </a:rPr>
              <a:t>比较当前模型的许多变体的性能，</a:t>
            </a:r>
            <a:r>
              <a:rPr lang="zh-CN" altLang="en-US"/>
              <a:t>运用了交叉验证的方式验证模型不同模型的性能。</a:t>
            </a:r>
          </a:p>
        </p:txBody>
      </p:sp>
    </p:spTree>
  </p:cSld>
  <p:clrMapOvr>
    <a:masterClrMapping xmlns:a="http://schemas.openxmlformats.org/drawingml/2006/main"/>
  </p:clrMapOvr>
</p:note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 Type="http://schemas.openxmlformats.org/officeDocument/2006/relationships/image" Target="/ppt/media/image.png" Id="rId2" /><Relationship Type="http://schemas.openxmlformats.org/officeDocument/2006/relationships/image" Target="/ppt/media/image2.png" Id="rId3"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00.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1.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2.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3.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4.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5.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6.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7.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8.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09.xml.rels>&#65279;<?xml version="1.0" encoding="utf-8"?><Relationships xmlns="http://schemas.openxmlformats.org/package/2006/relationships"><Relationship Type="http://schemas.openxmlformats.org/officeDocument/2006/relationships/slideMaster" Target="/ppt/slideMasters/slideMaster10.xml" Id="rId1" /></Relationships>
</file>

<file path=ppt/slideLayouts/_rels/slideLayout1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10.xml.rels>&#65279;<?xml version="1.0" encoding="utf-8"?><Relationships xmlns="http://schemas.openxmlformats.org/package/2006/relationships"><Relationship Type="http://schemas.openxmlformats.org/officeDocument/2006/relationships/slideMaster" Target="/ppt/slideMasters/slideMaster11.xml" Id="rId1" /><Relationship Type="http://schemas.openxmlformats.org/officeDocument/2006/relationships/image" Target="/ppt/media/image23.png" Id="rId2" /><Relationship Type="http://schemas.openxmlformats.org/officeDocument/2006/relationships/image" Target="/ppt/media/image18.png" Id="rId3" /></Relationships>
</file>

<file path=ppt/slideLayouts/_rels/slideLayout111.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2.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3.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4.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5.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6.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7.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8.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19.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2.xml" Id="rId1" /><Relationship Type="http://schemas.openxmlformats.org/officeDocument/2006/relationships/image" Target="/ppt/media/image4.png" Id="rId2" /><Relationship Type="http://schemas.openxmlformats.org/officeDocument/2006/relationships/image" Target="/ppt/media/image5.png" Id="rId3" /></Relationships>
</file>

<file path=ppt/slideLayouts/_rels/slideLayout120.xml.rels>&#65279;<?xml version="1.0" encoding="utf-8"?><Relationships xmlns="http://schemas.openxmlformats.org/package/2006/relationships"><Relationship Type="http://schemas.openxmlformats.org/officeDocument/2006/relationships/slideMaster" Target="/ppt/slideMasters/slideMaster11.xml" Id="rId1" /></Relationships>
</file>

<file path=ppt/slideLayouts/_rels/slideLayout121.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2.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3.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4.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5.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6.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7.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8.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29.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30.xml.rels>&#65279;<?xml version="1.0" encoding="utf-8"?><Relationships xmlns="http://schemas.openxmlformats.org/package/2006/relationships"><Relationship Type="http://schemas.openxmlformats.org/officeDocument/2006/relationships/slideMaster" Target="/ppt/slideMasters/slideMaster12.xml" Id="rId1" /></Relationships>
</file>

<file path=ppt/slideLayouts/_rels/slideLayout131.xml.rels>&#65279;<?xml version="1.0" encoding="utf-8"?><Relationships xmlns="http://schemas.openxmlformats.org/package/2006/relationships"><Relationship Type="http://schemas.openxmlformats.org/officeDocument/2006/relationships/slideMaster" Target="/ppt/slideMasters/slideMaster13.xml" Id="rId1" /><Relationship Type="http://schemas.openxmlformats.org/officeDocument/2006/relationships/image" Target="/ppt/media/image24.png" Id="rId2" /><Relationship Type="http://schemas.openxmlformats.org/officeDocument/2006/relationships/image" Target="/ppt/media/image25.png" Id="rId3" /></Relationships>
</file>

<file path=ppt/slideLayouts/_rels/slideLayout132.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3.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4.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5.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6.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7.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8.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39.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40.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41.xml.rels>&#65279;<?xml version="1.0" encoding="utf-8"?><Relationships xmlns="http://schemas.openxmlformats.org/package/2006/relationships"><Relationship Type="http://schemas.openxmlformats.org/officeDocument/2006/relationships/slideMaster" Target="/ppt/slideMasters/slideMaster13.xml" Id="rId1"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6.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19.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0.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1.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2.xml.rels>&#65279;<?xml version="1.0" encoding="utf-8"?><Relationships xmlns="http://schemas.openxmlformats.org/package/2006/relationships"><Relationship Type="http://schemas.openxmlformats.org/officeDocument/2006/relationships/slideMaster" Target="/ppt/slideMasters/slideMaster2.xml" Id="rId1" /></Relationships>
</file>

<file path=ppt/slideLayouts/_rels/slideLayout23.xml.rels>&#65279;<?xml version="1.0" encoding="utf-8"?><Relationships xmlns="http://schemas.openxmlformats.org/package/2006/relationships"><Relationship Type="http://schemas.openxmlformats.org/officeDocument/2006/relationships/slideMaster" Target="/ppt/slideMasters/slideMaster3.xml" Id="rId1" /><Relationship Type="http://schemas.openxmlformats.org/officeDocument/2006/relationships/image" Target="/ppt/media/image7.png" Id="rId2" /><Relationship Type="http://schemas.openxmlformats.org/officeDocument/2006/relationships/image" Target="/ppt/media/image8.png" Id="rId3" /></Relationships>
</file>

<file path=ppt/slideLayouts/_rels/slideLayout24.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25.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26.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27.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28.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29.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30.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1.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2.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3.xml.rels>&#65279;<?xml version="1.0" encoding="utf-8"?><Relationships xmlns="http://schemas.openxmlformats.org/package/2006/relationships"><Relationship Type="http://schemas.openxmlformats.org/officeDocument/2006/relationships/slideMaster" Target="/ppt/slideMasters/slideMaster3.xml" Id="rId1" /></Relationships>
</file>

<file path=ppt/slideLayouts/_rels/slideLayout34.xml.rels>&#65279;<?xml version="1.0" encoding="utf-8"?><Relationships xmlns="http://schemas.openxmlformats.org/package/2006/relationships"><Relationship Type="http://schemas.openxmlformats.org/officeDocument/2006/relationships/slideMaster" Target="/ppt/slideMasters/slideMaster4.xml" Id="rId1" /><Relationship Type="http://schemas.openxmlformats.org/officeDocument/2006/relationships/image" Target="/ppt/media/image10.png" Id="rId2" /><Relationship Type="http://schemas.openxmlformats.org/officeDocument/2006/relationships/image" Target="/ppt/media/image11.png" Id="rId3" /></Relationships>
</file>

<file path=ppt/slideLayouts/_rels/slideLayout35.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36.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37.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38.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39.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40.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41.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42.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43.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44.xml.rels>&#65279;<?xml version="1.0" encoding="utf-8"?><Relationships xmlns="http://schemas.openxmlformats.org/package/2006/relationships"><Relationship Type="http://schemas.openxmlformats.org/officeDocument/2006/relationships/slideMaster" Target="/ppt/slideMasters/slideMaster4.xml" Id="rId1" /></Relationships>
</file>

<file path=ppt/slideLayouts/_rels/slideLayout45.xml.rels>&#65279;<?xml version="1.0" encoding="utf-8"?><Relationships xmlns="http://schemas.openxmlformats.org/package/2006/relationships"><Relationship Type="http://schemas.openxmlformats.org/officeDocument/2006/relationships/slideMaster" Target="/ppt/slideMasters/slideMaster5.xml" Id="rId1" /><Relationship Type="http://schemas.openxmlformats.org/officeDocument/2006/relationships/image" Target="/ppt/media/image13.png" Id="rId2" /><Relationship Type="http://schemas.openxmlformats.org/officeDocument/2006/relationships/image" Target="/ppt/media/image14.png" Id="rId3" /></Relationships>
</file>

<file path=ppt/slideLayouts/_rels/slideLayout46.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47.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48.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49.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50.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1.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2.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3.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4.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5.xml.rels>&#65279;<?xml version="1.0" encoding="utf-8"?><Relationships xmlns="http://schemas.openxmlformats.org/package/2006/relationships"><Relationship Type="http://schemas.openxmlformats.org/officeDocument/2006/relationships/slideMaster" Target="/ppt/slideMasters/slideMaster5.xml" Id="rId1" /></Relationships>
</file>

<file path=ppt/slideLayouts/_rels/slideLayout56.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57.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58.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59.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1.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2.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3.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4.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5.xml.rels>&#65279;<?xml version="1.0" encoding="utf-8"?><Relationships xmlns="http://schemas.openxmlformats.org/package/2006/relationships"><Relationship Type="http://schemas.openxmlformats.org/officeDocument/2006/relationships/slideMaster" Target="/ppt/slideMasters/slideMaster6.xml" Id="rId1" /></Relationships>
</file>

<file path=ppt/slideLayouts/_rels/slideLayout66.xml.rels>&#65279;<?xml version="1.0" encoding="utf-8"?><Relationships xmlns="http://schemas.openxmlformats.org/package/2006/relationships"><Relationship Type="http://schemas.openxmlformats.org/officeDocument/2006/relationships/slideMaster" Target="/ppt/slideMasters/slideMaster7.xml" Id="rId1" /><Relationship Type="http://schemas.openxmlformats.org/officeDocument/2006/relationships/image" Target="/ppt/media/image17.png" Id="rId2" /><Relationship Type="http://schemas.openxmlformats.org/officeDocument/2006/relationships/image" Target="/ppt/media/image18.png" Id="rId3" /></Relationships>
</file>

<file path=ppt/slideLayouts/_rels/slideLayout67.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68.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69.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70.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1.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2.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3.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4.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5.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6.xml.rels>&#65279;<?xml version="1.0" encoding="utf-8"?><Relationships xmlns="http://schemas.openxmlformats.org/package/2006/relationships"><Relationship Type="http://schemas.openxmlformats.org/officeDocument/2006/relationships/slideMaster" Target="/ppt/slideMasters/slideMaster7.xml" Id="rId1" /></Relationships>
</file>

<file path=ppt/slideLayouts/_rels/slideLayout77.xml.rels>&#65279;<?xml version="1.0" encoding="utf-8"?><Relationships xmlns="http://schemas.openxmlformats.org/package/2006/relationships"><Relationship Type="http://schemas.openxmlformats.org/officeDocument/2006/relationships/slideMaster" Target="/ppt/slideMasters/slideMaster8.xml" Id="rId1" /><Relationship Type="http://schemas.openxmlformats.org/officeDocument/2006/relationships/image" Target="/ppt/media/image20.png" Id="rId2" /><Relationship Type="http://schemas.openxmlformats.org/officeDocument/2006/relationships/image" Target="/ppt/media/image18.png" Id="rId3" /></Relationships>
</file>

<file path=ppt/slideLayouts/_rels/slideLayout78.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79.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80.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1.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2.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3.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4.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5.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6.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7.xml.rels>&#65279;<?xml version="1.0" encoding="utf-8"?><Relationships xmlns="http://schemas.openxmlformats.org/package/2006/relationships"><Relationship Type="http://schemas.openxmlformats.org/officeDocument/2006/relationships/slideMaster" Target="/ppt/slideMasters/slideMaster8.xml" Id="rId1" /></Relationships>
</file>

<file path=ppt/slideLayouts/_rels/slideLayout88.xml.rels>&#65279;<?xml version="1.0" encoding="utf-8"?><Relationships xmlns="http://schemas.openxmlformats.org/package/2006/relationships"><Relationship Type="http://schemas.openxmlformats.org/officeDocument/2006/relationships/slideMaster" Target="/ppt/slideMasters/slideMaster9.xml" Id="rId1" /><Relationship Type="http://schemas.openxmlformats.org/officeDocument/2006/relationships/image" Target="/ppt/media/image21.png" Id="rId2" /><Relationship Type="http://schemas.openxmlformats.org/officeDocument/2006/relationships/image" Target="/ppt/media/image18.png" Id="rId3" /></Relationships>
</file>

<file path=ppt/slideLayouts/_rels/slideLayout89.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90.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1.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2.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3.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4.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5.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6.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7.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8.xml.rels>&#65279;<?xml version="1.0" encoding="utf-8"?><Relationships xmlns="http://schemas.openxmlformats.org/package/2006/relationships"><Relationship Type="http://schemas.openxmlformats.org/officeDocument/2006/relationships/slideMaster" Target="/ppt/slideMasters/slideMaster9.xml" Id="rId1" /></Relationships>
</file>

<file path=ppt/slideLayouts/_rels/slideLayout99.xml.rels>&#65279;<?xml version="1.0" encoding="utf-8"?><Relationships xmlns="http://schemas.openxmlformats.org/package/2006/relationships"><Relationship Type="http://schemas.openxmlformats.org/officeDocument/2006/relationships/slideMaster" Target="/ppt/slideMasters/slideMaster10.xml" Id="rId1" /><Relationship Type="http://schemas.openxmlformats.org/officeDocument/2006/relationships/image" Target="/ppt/media/image22.png" Id="rId2" /><Relationship Type="http://schemas.openxmlformats.org/officeDocument/2006/relationships/image" Target="/ppt/media/image18.png" Id="rId3" /></Relationships>
</file>

<file path=ppt/slideLayouts/slideLayout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a:extLst>
              <a:ext uri="{FF2B5EF4-FFF2-40B4-BE49-F238E27FC236}">
                <a16:creationId xmlns:a16="http://schemas.microsoft.com/office/drawing/2014/main" id="{2DDD2C22-3B0E-784D-B6FF-15A90CAE11F6}"/>
              </a:ext>
            </a:extLst>
          </p:cNvPr>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a:extLst>
              <a:ext uri="{FF2B5EF4-FFF2-40B4-BE49-F238E27FC236}">
                <a16:creationId xmlns:a16="http://schemas.microsoft.com/office/drawing/2014/main" id="{499BE109-A4EE-9F4B-938E-D5DA3BB0D7AB}"/>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a:extLst>
              <a:ext uri="{FF2B5EF4-FFF2-40B4-BE49-F238E27FC236}">
                <a16:creationId xmlns:a16="http://schemas.microsoft.com/office/drawing/2014/main" id="{11DB082C-2E6A-C747-A349-3407AEE7A617}"/>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F1C2C3C-25D7-40B7-974A-91D7798B6EB6}" type="slidenum">
              <a:rPr lang="en-US" altLang="en-US"/>
              <a:t>‹#›</a:t>
            </a:fld>
            <a:endParaRPr lang="en-US" altLang="en-US"/>
          </a:p>
        </p:txBody>
      </p:sp>
      <p:pic>
        <p:nvPicPr>
          <p:cNvPr id="11" name="Picture 10">
            <a:extLst>
              <a:ext uri="{FF2B5EF4-FFF2-40B4-BE49-F238E27FC236}">
                <a16:creationId xmlns:a16="http://schemas.microsoft.com/office/drawing/2014/main" id="{DF769E78-B915-BA4D-B360-8DB99597D26D}"/>
              </a:ext>
            </a:extLst>
          </p:cNvPr>
          <p:cNvPicPr>
            <a:picLocks noChangeAspect="1"/>
          </p:cNvPicPr>
          <p:nvPr userDrawn="1"/>
        </p:nvPicPr>
        <p:blipFill>
          <a:blip r:embed="rId2">
            <a:alphaModFix/>
          </a:blip>
          <a:stretch>
            <a:fillRect/>
          </a:stretch>
        </p:blipFill>
        <p:spPr>
          <a:xfrm>
            <a:off x="200627" y="5349875"/>
            <a:ext cx="891873" cy="891873"/>
          </a:xfrm>
          <a:prstGeom prst="rect">
            <a:avLst/>
          </a:prstGeom>
        </p:spPr>
      </p:pic>
      <p:pic>
        <p:nvPicPr>
          <p:cNvPr id="10" name="Picture 9">
            <a:extLst>
              <a:ext uri="{FF2B5EF4-FFF2-40B4-BE49-F238E27FC236}">
                <a16:creationId xmlns:a16="http://schemas.microsoft.com/office/drawing/2014/main" id="{E2A892F8-E70D-F23B-E6A5-77FB130F5A81}"/>
              </a:ext>
            </a:extLst>
          </p:cNvPr>
          <p:cNvPicPr>
            <a:picLocks noChangeAspect="1"/>
          </p:cNvPicPr>
          <p:nvPr userDrawn="1"/>
        </p:nvPicPr>
        <p:blipFill>
          <a:blip r:embed="rId3"/>
          <a:stretch>
            <a:fillRect/>
          </a:stretch>
        </p:blipFill>
        <p:spPr>
          <a:xfrm>
            <a:off x="1164166" y="5349875"/>
            <a:ext cx="891873" cy="891873"/>
          </a:xfrm>
          <a:prstGeom prst="rect">
            <a:avLst/>
          </a:prstGeom>
        </p:spPr>
      </p:pic>
    </p:spTree>
    <p:extLst>
      <p:ext uri="{BB962C8B-B14F-4D97-AF65-F5344CB8AC3E}">
        <p14:creationId xmlns:p14="http://schemas.microsoft.com/office/powerpoint/2010/main" val="24454206"/>
      </p:ext>
    </p:extLst>
  </p:cSld>
  <p:clrMapOvr>
    <a:masterClrMapping/>
  </p:clrMapOvr>
</p:sldLayout>
</file>

<file path=ppt/slideLayouts/slideLayout10.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a:extLst>
              <a:ext uri="{FF2B5EF4-FFF2-40B4-BE49-F238E27FC236}">
                <a16:creationId xmlns:a16="http://schemas.microsoft.com/office/drawing/2014/main" id="{6062B7A0-C7F6-4499-9AE1-5E26432B2BF0}"/>
              </a:ext>
            </a:extLst>
          </p:cNvPr>
          <p:cNvCxnSpPr>
            <a:cxnSpLocks/>
          </p:cNvCxnSpPr>
          <p:nvPr userDrawn="1"/>
        </p:nvCxnSpPr>
        <p:spPr>
          <a:xfrm>
            <a:off x="200628" y="1489059"/>
            <a:ext cx="4571397" cy="0"/>
          </a:xfrm>
          <a:prstGeom prst="line">
            <a:avLst/>
          </a:prstGeom>
          <a:ln w="12700">
            <a:solidFill>
              <a:srgbClr val="14A599"/>
            </a:solidFill>
            <a:prstDash val="solid"/>
            <a:miter/>
          </a:ln>
        </p:spPr>
      </p:cxnSp>
      <p:sp>
        <p:nvSpPr>
          <p:cNvPr id="10" name="内容占位符 7">
            <a:extLst>
              <a:ext uri="{FF2B5EF4-FFF2-40B4-BE49-F238E27FC236}">
                <a16:creationId xmlns:a16="http://schemas.microsoft.com/office/drawing/2014/main" id="{08301586-1E36-4E84-B722-488EB2E00B7B}"/>
              </a:ext>
            </a:extLst>
          </p:cNvPr>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a:extLst>
              <a:ext uri="{FF2B5EF4-FFF2-40B4-BE49-F238E27FC236}">
                <a16:creationId xmlns:a16="http://schemas.microsoft.com/office/drawing/2014/main" id="{5525C2B1-63C2-3045-8AE6-55CA83E910EB}"/>
              </a:ext>
            </a:extLst>
          </p:cNvPr>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a:extLst>
              <a:ext uri="{FF2B5EF4-FFF2-40B4-BE49-F238E27FC236}">
                <a16:creationId xmlns:a16="http://schemas.microsoft.com/office/drawing/2014/main" id="{5BB6833B-73CB-2E40-878C-C3345699B77B}"/>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a:extLst>
              <a:ext uri="{FF2B5EF4-FFF2-40B4-BE49-F238E27FC236}">
                <a16:creationId xmlns:a16="http://schemas.microsoft.com/office/drawing/2014/main" id="{27755808-D092-5743-B10C-07498BA808AF}"/>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56904DF-16AA-4AF3-84F1-7770F8B8B3F6}" type="slidenum">
              <a:rPr lang="en-US" altLang="en-US"/>
              <a:t>‹#›</a:t>
            </a:fld>
            <a:endParaRPr lang="en-US" altLang="en-US"/>
          </a:p>
        </p:txBody>
      </p:sp>
    </p:spTree>
    <p:extLst>
      <p:ext uri="{BB962C8B-B14F-4D97-AF65-F5344CB8AC3E}">
        <p14:creationId xmlns:p14="http://schemas.microsoft.com/office/powerpoint/2010/main" val="13581321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D0E2E53-3B3A-4A5D-9CAD-6192F1A39F7E}" type="slidenum">
              <a:rPr lang="en-US" altLang="en-US"/>
              <a:t/>
            </a:fld>
            <a:endParaRPr lang="en-US" alt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B2BB79C-2BB3-4D0A-BB4E-0D135DA10200}" type="slidenum">
              <a:rPr lang="en-US" altLang="en-US"/>
              <a:t/>
            </a:fld>
            <a:endParaRPr lang="en-US" alt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D2653CA-0B6A-4026-B8EA-32ED38F38E0D}" type="slidenum">
              <a:rPr lang="en-US" altLang="en-US"/>
              <a:t/>
            </a:fld>
            <a:endParaRPr lang="en-US" alt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7E0C4E5-13C1-45B5-807E-7A6AAB3063A5}" type="slidenum">
              <a:rPr lang="en-US" altLang="en-US"/>
              <a:t/>
            </a:fld>
            <a:endParaRPr lang="en-US" alt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97C0B3D-1FC8-4EA5-A890-E1CA960D51F4}" type="slidenum">
              <a:rPr lang="en-US" altLang="en-US"/>
              <a:t/>
            </a:fld>
            <a:endParaRPr lang="en-US" alt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37BB0A88-032C-4258-88D0-5C2FBAB35CE7}" type="slidenum">
              <a:rPr lang="en-US" altLang="en-US"/>
              <a:t/>
            </a:fld>
            <a:endParaRPr lang="en-US" alt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CE97B0D-F4AC-44A1-A377-3F9F2A0FFF76}" type="slidenum">
              <a:rPr lang="en-US" altLang="en-US"/>
              <a:t/>
            </a:fld>
            <a:endParaRPr lang="en-US" alt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322CAE2E-7167-4869-B1E0-2B1B935B4EDB}" type="slidenum">
              <a:rPr lang="en-US" altLang="en-US"/>
              <a:t/>
            </a:fld>
            <a:endParaRPr lang="en-US" alt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7388251-7A21-4F74-A4D1-19109F16C514}" type="slidenum">
              <a:rPr lang="en-US" altLang="en-US"/>
              <a:t/>
            </a:fld>
            <a:endParaRPr lang="en-US" alt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9EEE371-F858-4BE1-9125-2488E0449A80}" type="slidenum">
              <a:rPr lang="en-US" altLang="en-US"/>
              <a:t/>
            </a:fld>
            <a:endParaRPr lang="en-US" altLang="en-US"/>
          </a:p>
        </p:txBody>
      </p:sp>
    </p:spTree>
  </p:cSld>
  <p:clrMapOvr>
    <a:masterClrMapping/>
  </p:clrMapOvr>
</p:sldLayout>
</file>

<file path=ppt/slideLayouts/slideLayout11.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8E35-56FA-4CAA-AA89-4862F63EACAF}"/>
              </a:ext>
            </a:extLst>
          </p:cNvPr>
          <p:cNvSpPr>
            <a:spLocks noGrp="1"/>
          </p:cNvSpPr>
          <p:nvPr>
            <p:ph type="title"/>
          </p:nvPr>
        </p:nvSpPr>
        <p:spPr/>
        <p:txBody>
          <a:bodyPr/>
          <a:lstStyle/>
          <a:p>
            <a:r>
              <a:rPr lang="en-US" altLang="en-US"/>
              <a:t>Click to edit Master title style</a:t>
            </a:r>
            <a:endParaRPr lang="zh-CN" altLang="zh-CN"/>
          </a:p>
        </p:txBody>
      </p:sp>
      <p:sp>
        <p:nvSpPr>
          <p:cNvPr id="6" name="Date Placeholder 3">
            <a:extLst>
              <a:ext uri="{FF2B5EF4-FFF2-40B4-BE49-F238E27FC236}">
                <a16:creationId xmlns:a16="http://schemas.microsoft.com/office/drawing/2014/main" id="{41AED8E2-D455-6949-BB13-9BE6A6779269}"/>
              </a:ext>
            </a:extLst>
          </p:cNvPr>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a:extLst>
              <a:ext uri="{FF2B5EF4-FFF2-40B4-BE49-F238E27FC236}">
                <a16:creationId xmlns:a16="http://schemas.microsoft.com/office/drawing/2014/main" id="{82859EBA-5BF8-874E-AA5C-720BBCBAF171}"/>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a:extLst>
              <a:ext uri="{FF2B5EF4-FFF2-40B4-BE49-F238E27FC236}">
                <a16:creationId xmlns:a16="http://schemas.microsoft.com/office/drawing/2014/main" id="{F4901B7A-4FAA-CC40-AEEA-0F7CDFA84CE3}"/>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3EF9ADFB-5A78-4CCE-A67C-87F19E7D6CD2}" type="slidenum">
              <a:rPr lang="en-US" altLang="en-US"/>
              <a:t>‹#›</a:t>
            </a:fld>
            <a:endParaRPr lang="en-US" altLang="en-US"/>
          </a:p>
        </p:txBody>
      </p:sp>
    </p:spTree>
    <p:extLst>
      <p:ext uri="{BB962C8B-B14F-4D97-AF65-F5344CB8AC3E}">
        <p14:creationId xmlns:p14="http://schemas.microsoft.com/office/powerpoint/2010/main" val="14210679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2FC1850-1DA4-48CF-BB17-904EDE9CCAC4}" type="slidenum">
              <a:rPr lang="en-US" altLang="en-US"/>
              <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C893B1F-C808-4FA6-BEA0-EAB36CE1F142}" type="slidenum">
              <a:rPr lang="en-US" altLang="en-US"/>
              <a:t/>
            </a:fld>
            <a:endParaRPr lang="en-US" alt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38AA0F2-7035-4253-8B58-5CF9089C1A7F}" type="slidenum">
              <a:rPr lang="en-US" altLang="en-US"/>
              <a:t/>
            </a:fld>
            <a:endParaRPr lang="en-US" alt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FB17BE4-B6B9-4A73-AFA3-877AFA2F6228}" type="slidenum">
              <a:rPr lang="en-US" altLang="en-US"/>
              <a:t/>
            </a:fld>
            <a:endParaRPr lang="en-US" alt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4A4F7A6-20CC-4DA0-BEF1-FC629AA83193}" type="slidenum">
              <a:rPr lang="en-US" altLang="en-US"/>
              <a:t/>
            </a:fld>
            <a:endParaRPr lang="en-US" alt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0266032-6B03-4E5E-B540-E9C2AB021C9B}" type="slidenum">
              <a:rPr lang="en-US" altLang="en-US"/>
              <a:t/>
            </a:fld>
            <a:endParaRPr lang="en-US" alt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8EC3591C-3922-4700-A8ED-EEC03D2483FE}" type="slidenum">
              <a:rPr lang="en-US" altLang="en-US"/>
              <a:t/>
            </a:fld>
            <a:endParaRPr lang="en-US" alt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8A50C81A-C9C4-4F29-983D-70E5FC943734}" type="slidenum">
              <a:rPr lang="en-US" altLang="en-US"/>
              <a:t/>
            </a:fld>
            <a:endParaRPr lang="en-US" alt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9E6125D-922F-4179-9A2D-AC50E7EC8B44}" type="slidenum">
              <a:rPr lang="en-US" altLang="en-US"/>
              <a:t/>
            </a:fld>
            <a:endParaRPr lang="en-US" alt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3B8AA9A-7131-4D4E-BF15-D5337E9D6C6C}" type="slidenum">
              <a:rPr lang="en-US" altLang="en-US"/>
              <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8FFF238-EDD3-4B9E-9E8A-2AF21F673F0E}" type="slidenum">
              <a:rPr lang="en-US" altLang="en-US"/>
              <a:t>‹#›</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CA9A4D9-700F-4C69-88AD-81867259D625}" type="slidenum">
              <a:rPr lang="en-US" altLang="en-US"/>
              <a:t/>
            </a:fld>
            <a:endParaRPr lang="en-US" alt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9081225-F56F-419B-87AE-A0FCF3FF388B}" type="slidenum">
              <a:rPr lang="en-US" altLang="en-US"/>
              <a:t/>
            </a:fld>
            <a:endParaRPr lang="en-US" alt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640067A-A22D-4D1C-9AA7-C4D3A2D90A17}" type="slidenum">
              <a:rPr lang="en-US" altLang="en-US"/>
              <a:t/>
            </a:fld>
            <a:endParaRPr lang="en-US" alt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5248EBE-D0B1-4311-805C-858A27C64162}" type="slidenum">
              <a:rPr lang="en-US" altLang="en-US"/>
              <a:t/>
            </a:fld>
            <a:endParaRPr lang="en-US" alt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3C7476E-DC56-4965-A161-9B9AC1941CBE}" type="slidenum">
              <a:rPr lang="en-US" altLang="en-US"/>
              <a:t/>
            </a:fld>
            <a:endParaRPr lang="en-US" alt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58D9C0D-C699-426A-B7E9-D224BBBA2249}" type="slidenum">
              <a:rPr lang="en-US" altLang="en-US"/>
              <a:t/>
            </a:fld>
            <a:endParaRPr lang="en-US" alt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163FEC00-E2DB-42DB-8258-31B97F022E5D}" type="slidenum">
              <a:rPr lang="en-US" altLang="en-US"/>
              <a:t/>
            </a:fld>
            <a:endParaRPr lang="en-US" alt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CFAC3BF-AD70-4D09-9AE4-4B8F24FDDDE9}" type="slidenum">
              <a:rPr lang="en-US" altLang="en-US"/>
              <a:t/>
            </a:fld>
            <a:endParaRPr lang="en-US" alt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EE28B88-2764-4B5E-85B5-938BE9EE7871}" type="slidenum">
              <a:rPr lang="en-US" altLang="en-US"/>
              <a:t/>
            </a:fld>
            <a:endParaRPr lang="en-US" alt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756A890-2454-4B14-824A-F860BE4EE25F}" type="slidenum">
              <a:rPr lang="en-US" altLang="en-US"/>
              <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84E0275-D176-4562-B63D-957F68321C1F}" type="slidenum">
              <a:rPr lang="en-US" altLang="en-US"/>
              <a:t>‹#›</a:t>
            </a:fld>
            <a:endParaRPr lang="en-US" alt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E54E4BB-0DA7-41DD-8107-FCFF9FA7E3A9}" type="slidenum">
              <a:rPr lang="en-US" altLang="en-US"/>
              <a:t/>
            </a:fld>
            <a:endParaRPr lang="en-US" alt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zh-CN"/>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zh-CN"/>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D19C13F-9C53-48EB-AC31-F0A419637658}" type="slidenum">
              <a:rPr lang="en-US" altLang="en-US"/>
              <a:t>‹#›</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lt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zh-CN"/>
              <a:t>Click to edit Master text styles</a:t>
            </a:r>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400EE6A-0C0E-4A89-966D-355859C4E376}" type="slidenum">
              <a:rPr lang="en-US" altLang="en-US"/>
              <a:t>‹#›</a:t>
            </a:fld>
            <a:endParaRPr lang="en-US" alt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zh-CN"/>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zh-CN"/>
              <a:t>Click to edit Master text styles</a:t>
            </a:r>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58B5D7D-EDAB-455A-8B83-A6A26093662B}" type="slidenum">
              <a:rPr lang="en-US" altLang="en-US"/>
              <a:t>‹#›</a:t>
            </a:fld>
            <a:endParaRPr lang="en-US" alt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zh-CN"/>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zh-CN"/>
              <a:t>Click to edit Master text styles</a:t>
            </a:r>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7F0BD93-BAAC-44C3-85D9-CFDC9AA7B45E}" type="slidenum">
              <a:rPr lang="en-US" altLang="en-US"/>
              <a:t>‹#›</a:t>
            </a:fld>
            <a:endParaRPr lang="en-US" alt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zh-CN"/>
              <a:t>Click to edit Master text styles</a:t>
            </a:r>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E977E1E6-437E-42A5-BC0B-8441A0888911}" type="slidenum">
              <a:rPr lang="en-US" altLang="en-US"/>
              <a:t>‹#›</a:t>
            </a:fld>
            <a:endParaRPr lang="en-US" alt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zh-CN"/>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zh-CN"/>
              <a:t>Click to edit Master text styles</a:t>
            </a:r>
          </a:p>
        </p:txBody>
      </p:sp>
      <p:sp>
        <p:nvSpPr>
          <p:cNvPr id="4" name="Content Placeholder 3"/>
          <p:cNvSpPr>
            <a:spLocks noGrp="1"/>
          </p:cNvSpPr>
          <p:nvPr>
            <p:ph idx="2"/>
          </p:nvPr>
        </p:nvSpPr>
        <p:spPr>
          <a:xfrm>
            <a:off x="200629" y="2356460"/>
            <a:ext cx="5796948" cy="407317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zh-CN"/>
              <a:t>Click to edit Master text styles</a:t>
            </a:r>
          </a:p>
        </p:txBody>
      </p:sp>
      <p:sp>
        <p:nvSpPr>
          <p:cNvPr id="6" name="Content Placeholder 5"/>
          <p:cNvSpPr>
            <a:spLocks noGrp="1"/>
          </p:cNvSpPr>
          <p:nvPr>
            <p:ph idx="4"/>
          </p:nvPr>
        </p:nvSpPr>
        <p:spPr>
          <a:xfrm>
            <a:off x="6172200" y="2356460"/>
            <a:ext cx="5788427" cy="407317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zh-CN"/>
              <a:t>Click to edit Master text styles</a:t>
            </a:r>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23EE4B0-72E7-4312-8914-9BD861B5D68A}" type="slidenum">
              <a:rPr lang="en-US" altLang="en-US"/>
              <a:t>‹#›</a:t>
            </a:fld>
            <a:endParaRPr lang="en-US" alt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zh-CN"/>
              <a:t>Click to edit Master text styles</a:t>
            </a:r>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4B2E93E-CF00-47F5-BCF4-3068333FF320}" type="slidenum">
              <a:rPr lang="en-US" altLang="en-US"/>
              <a:t>‹#›</a:t>
            </a:fld>
            <a:endParaRPr lang="en-US" alt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458858C-7FD3-46DA-AFAA-267177BA725A}" type="slidenum">
              <a:rPr lang="en-US" altLang="en-US"/>
              <a:t>‹#›</a:t>
            </a:fld>
            <a:endParaRPr lang="en-US" alt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zh-CN"/>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zh-CN"/>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zh-CN"/>
              <a:t>Click to edit Master text styles</a:t>
            </a:r>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4313E98-CFF2-4DB0-8595-5EF197FC8057}" type="slidenum">
              <a:rPr lang="en-US" altLang="en-US"/>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A9A27AD-CBB1-4E2D-AAE9-F472C9630DB0}" type="slidenum">
              <a:rPr lang="en-US" altLang="en-US"/>
              <a:t>‹#›</a:t>
            </a:fld>
            <a:endParaRPr lang="en-US" alt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zh-CN"/>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zh-CN"/>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zh-CN"/>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zh-CN"/>
              <a:t>Click to edit Master text styles</a:t>
            </a:r>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1944B067-08C8-4325-9E25-D243E51F2316}" type="slidenum">
              <a:rPr lang="en-US" altLang="en-US"/>
              <a:t>‹#›</a:t>
            </a:fld>
            <a:endParaRPr lang="en-US" alt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843C42C-8F70-43B8-9381-9B90AFD813B4}" type="slidenum">
              <a:rPr lang="en-US" altLang="en-US"/>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143D2D5-2567-475C-84C9-F4EECE34F837}" type="slidenum">
              <a:rPr lang="en-US" altLang="en-US"/>
              <a:t>‹#›</a:t>
            </a:fld>
            <a:endParaRPr lang="en-US"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914AA05-0F55-4CDE-A377-A090170F7552}" type="slidenum">
              <a:rPr lang="en-US" altLang="en-US"/>
              <a:t>‹#›</a:t>
            </a:fld>
            <a:endParaRPr lang="en-US"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C1A2AB7-4F08-4DB8-BCA4-47C55E749312}" type="slidenum">
              <a:rPr lang="en-US" altLang="en-US"/>
              <a:t>‹#›</a:t>
            </a:fld>
            <a:endParaRPr lang="en-US"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39D1531-1BBF-4734-909F-EEA63E47DA6D}" type="slidenum">
              <a:rPr lang="en-US" altLang="en-US"/>
              <a:t>‹#›</a:t>
            </a:fld>
            <a:endParaRPr lang="en-US"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39D099C-117E-4E60-8BCD-CFEFC348DE7E}" type="slidenum">
              <a:rPr lang="en-US" altLang="en-US"/>
              <a:t>‹#›</a:t>
            </a:fld>
            <a:endParaRPr lang="en-US" altLang="en-US"/>
          </a:p>
        </p:txBody>
      </p:sp>
    </p:spTree>
  </p:cSld>
  <p:clrMapOvr>
    <a:masterClrMapping/>
  </p:clrMapOvr>
</p:sldLayout>
</file>

<file path=ppt/slideLayouts/slideLayout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8" name="内容占位符 7">
            <a:extLst>
              <a:ext uri="{FF2B5EF4-FFF2-40B4-BE49-F238E27FC236}">
                <a16:creationId xmlns:a16="http://schemas.microsoft.com/office/drawing/2014/main" id="{FC18687A-6B7C-4A0E-A95F-37F09B16D9F0}"/>
              </a:ext>
            </a:extLst>
          </p:cNvPr>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a:extLst>
              <a:ext uri="{FF2B5EF4-FFF2-40B4-BE49-F238E27FC236}">
                <a16:creationId xmlns:a16="http://schemas.microsoft.com/office/drawing/2014/main" id="{B6986223-59FC-47A1-9B2C-5C7FFD8A0631}"/>
              </a:ext>
            </a:extLst>
          </p:cNvPr>
          <p:cNvCxnSpPr>
            <a:cxnSpLocks/>
          </p:cNvCxnSpPr>
          <p:nvPr userDrawn="1"/>
        </p:nvCxnSpPr>
        <p:spPr>
          <a:xfrm>
            <a:off x="200628" y="1002323"/>
            <a:ext cx="11760656" cy="0"/>
          </a:xfrm>
          <a:prstGeom prst="line">
            <a:avLst/>
          </a:prstGeom>
          <a:ln w="12700">
            <a:solidFill>
              <a:srgbClr val="14A599"/>
            </a:solidFill>
            <a:prstDash val="solid"/>
            <a:miter/>
          </a:ln>
        </p:spPr>
      </p:cxnSp>
      <p:sp>
        <p:nvSpPr>
          <p:cNvPr id="9" name="Date Placeholder 3">
            <a:extLst>
              <a:ext uri="{FF2B5EF4-FFF2-40B4-BE49-F238E27FC236}">
                <a16:creationId xmlns:a16="http://schemas.microsoft.com/office/drawing/2014/main" id="{5E513A4D-5099-4C4D-AF53-567FDDD97555}"/>
              </a:ext>
            </a:extLst>
          </p:cNvPr>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a:extLst>
              <a:ext uri="{FF2B5EF4-FFF2-40B4-BE49-F238E27FC236}">
                <a16:creationId xmlns:a16="http://schemas.microsoft.com/office/drawing/2014/main" id="{A35BDCD0-FF38-0843-BDD6-C6B81E5BFF49}"/>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a:extLst>
              <a:ext uri="{FF2B5EF4-FFF2-40B4-BE49-F238E27FC236}">
                <a16:creationId xmlns:a16="http://schemas.microsoft.com/office/drawing/2014/main" id="{A1F42434-46D3-114B-82C2-086A016CF022}"/>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D3265CE-3463-4A53-A2D1-D707AA547E8B}" type="slidenum">
              <a:rPr lang="en-US" altLang="en-US"/>
              <a:t>‹#›</a:t>
            </a:fld>
            <a:endParaRPr lang="en-US" altLang="en-US"/>
          </a:p>
        </p:txBody>
      </p:sp>
    </p:spTree>
    <p:extLst>
      <p:ext uri="{BB962C8B-B14F-4D97-AF65-F5344CB8AC3E}">
        <p14:creationId xmlns:p14="http://schemas.microsoft.com/office/powerpoint/2010/main" val="832463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BE1A735-8C61-4B73-9FCA-9389E1CA79C7}" type="slidenum">
              <a:rPr lang="en-US" altLang="en-US"/>
              <a:t>‹#›</a:t>
            </a:fld>
            <a:endParaRPr lang="en-US"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907EF09-BDC4-456B-ABE3-883AE73BBF51}" type="slidenum">
              <a:rPr lang="en-US" altLang="en-US"/>
              <a:t>‹#›</a:t>
            </a:fld>
            <a:endParaRPr lang="en-US"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F485EAD-E6B7-4469-B6E0-E9E5C45F5334}" type="slidenum">
              <a:rPr lang="en-US" altLang="en-US"/>
              <a:t>‹#›</a:t>
            </a:fld>
            <a:endParaRPr lang="en-US"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53D15BC-7E3A-4C25-BBB8-39D226E0A9BB}" type="slidenum">
              <a:rPr lang="en-US" altLang="en-US"/>
              <a:t>‹#›</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7309D01-D22E-4B9D-BFD6-1A101B28ADF8}" type="slidenum">
              <a:rPr lang="en-US" altLang="en-US"/>
              <a:t>‹#›</a:t>
            </a:fld>
            <a:endParaRPr lang="en-US"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8EA9833C-3BF5-45F6-B20F-5312D150C8BC}" type="slidenum">
              <a:rPr lang="en-US" altLang="en-US"/>
              <a:t>‹#›</a:t>
            </a:fld>
            <a:endParaRPr lang="en-US"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8475214-CEAD-49B1-8BC4-5451551C643D}" type="slidenum">
              <a:rPr lang="en-US" altLang="en-US"/>
              <a:t>‹#›</a:t>
            </a:fld>
            <a:endParaRPr lang="en-US"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72513D6-8967-4E9D-BCF9-327837F92E24}" type="slidenum">
              <a:rPr lang="en-US" altLang="en-US"/>
              <a:t>‹#›</a:t>
            </a:fld>
            <a:endParaRPr lang="en-US"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BBCF4FB-A005-4065-94D9-77F1BC76B2F5}" type="slidenum">
              <a:rPr lang="en-US" altLang="en-US"/>
              <a:t>‹#›</a:t>
            </a:fld>
            <a:endParaRPr lang="en-US"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B9086FE-26E6-4B77-8CD2-771DF5311586}" type="slidenum">
              <a:rPr lang="en-US" altLang="en-US"/>
              <a:t>‹#›</a:t>
            </a:fld>
            <a:endParaRPr lang="en-US" altLang="en-US"/>
          </a:p>
        </p:txBody>
      </p:sp>
    </p:spTree>
  </p:cSld>
  <p:clrMapOvr>
    <a:masterClrMapping/>
  </p:clrMapOvr>
</p:sldLayout>
</file>

<file path=ppt/slideLayouts/slideLayout3.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a:extLst>
              <a:ext uri="{FF2B5EF4-FFF2-40B4-BE49-F238E27FC236}">
                <a16:creationId xmlns:a16="http://schemas.microsoft.com/office/drawing/2014/main" id="{FC18687A-6B7C-4A0E-A95F-37F09B16D9F0}"/>
              </a:ext>
            </a:extLst>
          </p:cNvPr>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a:extLst>
              <a:ext uri="{FF2B5EF4-FFF2-40B4-BE49-F238E27FC236}">
                <a16:creationId xmlns:a16="http://schemas.microsoft.com/office/drawing/2014/main" id="{B6986223-59FC-47A1-9B2C-5C7FFD8A0631}"/>
              </a:ext>
            </a:extLst>
          </p:cNvPr>
          <p:cNvCxnSpPr>
            <a:cxnSpLocks/>
          </p:cNvCxnSpPr>
          <p:nvPr userDrawn="1"/>
        </p:nvCxnSpPr>
        <p:spPr>
          <a:xfrm>
            <a:off x="200628" y="5324909"/>
            <a:ext cx="11760656" cy="0"/>
          </a:xfrm>
          <a:prstGeom prst="line">
            <a:avLst/>
          </a:prstGeom>
          <a:ln w="12700">
            <a:solidFill>
              <a:srgbClr val="14A599"/>
            </a:solidFill>
            <a:prstDash val="solid"/>
            <a:miter/>
          </a:ln>
        </p:spPr>
      </p:cxnSp>
      <p:sp>
        <p:nvSpPr>
          <p:cNvPr id="9" name="Date Placeholder 3">
            <a:extLst>
              <a:ext uri="{FF2B5EF4-FFF2-40B4-BE49-F238E27FC236}">
                <a16:creationId xmlns:a16="http://schemas.microsoft.com/office/drawing/2014/main" id="{EB39C3D3-5EFD-FA4D-B9BB-AC9BDFDBC329}"/>
              </a:ext>
            </a:extLst>
          </p:cNvPr>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a:extLst>
              <a:ext uri="{FF2B5EF4-FFF2-40B4-BE49-F238E27FC236}">
                <a16:creationId xmlns:a16="http://schemas.microsoft.com/office/drawing/2014/main" id="{E03AAFD2-275B-7747-B467-5F1546DFD5F8}"/>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a:extLst>
              <a:ext uri="{FF2B5EF4-FFF2-40B4-BE49-F238E27FC236}">
                <a16:creationId xmlns:a16="http://schemas.microsoft.com/office/drawing/2014/main" id="{EF738028-6D12-AA43-8A67-848E4D48194F}"/>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3905116-8369-4281-B9B7-1A0F62759726}" type="slidenum">
              <a:rPr lang="en-US" altLang="en-US"/>
              <a:t>‹#›</a:t>
            </a:fld>
            <a:endParaRPr lang="en-US" altLang="en-US"/>
          </a:p>
        </p:txBody>
      </p:sp>
    </p:spTree>
    <p:extLst>
      <p:ext uri="{BB962C8B-B14F-4D97-AF65-F5344CB8AC3E}">
        <p14:creationId xmlns:p14="http://schemas.microsoft.com/office/powerpoint/2010/main" val="19486601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17A339BA-C3C9-4DAB-AE3C-68BB167D045D}" type="slidenum">
              <a:rPr lang="en-US" altLang="en-US"/>
              <a:t>‹#›</a:t>
            </a:fld>
            <a:endParaRPr lang="en-US"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60DEA86-7ED3-4E2C-9D6B-1ADCB8B975E2}" type="slidenum">
              <a:rPr lang="en-US" altLang="en-US"/>
              <a:t>‹#›</a:t>
            </a:fld>
            <a:endParaRPr lang="en-US"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02C8D91-307A-438F-97CE-EEAC2932CC8D}" type="slidenum">
              <a:rPr lang="en-US" altLang="en-US"/>
              <a:t>‹#›</a:t>
            </a:fld>
            <a:endParaRPr lang="en-US"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F0E131F-EA22-4072-B05F-326067761D66}" type="slidenum">
              <a:rPr lang="en-US" altLang="en-US"/>
              <a:t>‹#›</a:t>
            </a:fld>
            <a:endParaRPr lang="en-US"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DEA7812-C8B1-495E-AD30-ED9E850E32F5}" type="slidenum">
              <a:rPr lang="en-US" altLang="en-US"/>
              <a:t>‹#›</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26DD115-71EA-4880-B949-A72758E084E3}" type="slidenum">
              <a:rPr lang="en-US" altLang="en-US"/>
              <a:t>‹#›</a:t>
            </a:fld>
            <a:endParaRPr lang="en-US"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C81B402-6DC2-44BD-A1FC-7DB1698D8E05}" type="slidenum">
              <a:rPr lang="en-US" altLang="en-US"/>
              <a:t>‹#›</a:t>
            </a:fld>
            <a:endParaRPr lang="en-US"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3968B04-C3AA-49D7-851C-15FD6FD82043}" type="slidenum">
              <a:rPr lang="en-US" altLang="en-US"/>
              <a:t>‹#›</a:t>
            </a:fld>
            <a:endParaRPr lang="en-US"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EFE66DB-79C6-47A4-B885-7CB8ABF5C82A}" type="slidenum">
              <a:rPr lang="en-US" altLang="en-US"/>
              <a:t>‹#›</a:t>
            </a:fld>
            <a:endParaRPr lang="en-US"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ECA63D68-07A2-401A-A20B-4973DA7DBB26}" type="slidenum">
              <a:rPr lang="en-US" altLang="en-US"/>
              <a:t>‹#›</a:t>
            </a:fld>
            <a:endParaRPr lang="en-US" altLang="en-US"/>
          </a:p>
        </p:txBody>
      </p:sp>
    </p:spTree>
  </p:cSld>
  <p:clrMapOvr>
    <a:masterClrMapping/>
  </p:clrMapOvr>
</p:sldLayout>
</file>

<file path=ppt/slideLayouts/slideLayout4.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p>
        </p:txBody>
      </p:sp>
      <p:sp>
        <p:nvSpPr>
          <p:cNvPr id="7" name="Date Placeholder 3">
            <a:extLst>
              <a:ext uri="{FF2B5EF4-FFF2-40B4-BE49-F238E27FC236}">
                <a16:creationId xmlns:a16="http://schemas.microsoft.com/office/drawing/2014/main" id="{30243271-FCFC-604D-B032-508076E4E58B}"/>
              </a:ext>
            </a:extLst>
          </p:cNvPr>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a:extLst>
              <a:ext uri="{FF2B5EF4-FFF2-40B4-BE49-F238E27FC236}">
                <a16:creationId xmlns:a16="http://schemas.microsoft.com/office/drawing/2014/main" id="{0E2C6FE3-F7F4-504F-AD71-7A7B2908B358}"/>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a:extLst>
              <a:ext uri="{FF2B5EF4-FFF2-40B4-BE49-F238E27FC236}">
                <a16:creationId xmlns:a16="http://schemas.microsoft.com/office/drawing/2014/main" id="{DA220348-FA7B-A140-BA52-CC80467BBA70}"/>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3CBCAADD-CB90-48AF-ADF8-49F92EA57C8F}" type="slidenum">
              <a:rPr lang="en-US" altLang="en-US"/>
              <a:t>‹#›</a:t>
            </a:fld>
            <a:endParaRPr lang="en-US" altLang="en-US"/>
          </a:p>
        </p:txBody>
      </p:sp>
    </p:spTree>
    <p:extLst>
      <p:ext uri="{BB962C8B-B14F-4D97-AF65-F5344CB8AC3E}">
        <p14:creationId xmlns:p14="http://schemas.microsoft.com/office/powerpoint/2010/main" val="360857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73DDEFB-659A-4623-8D98-8AC62A6A2C54}" type="slidenum">
              <a:rPr lang="en-US" altLang="en-US"/>
              <a:t>‹#›</a:t>
            </a:fld>
            <a:endParaRPr lang="en-US"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7981F3A-585D-41AB-9035-C90257BA6E88}" type="slidenum">
              <a:rPr lang="en-US" altLang="en-US"/>
              <a:t>‹#›</a:t>
            </a:fld>
            <a:endParaRPr lang="en-US"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1B4D97F-91FC-44FE-A67F-7D086D8A5CB5}" type="slidenum">
              <a:rPr lang="en-US" altLang="en-US"/>
              <a:t>‹#›</a:t>
            </a:fld>
            <a:endParaRPr lang="en-US"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290DCEF-5E49-481C-A48F-9C99645471CF}" type="slidenum">
              <a:rPr lang="en-US" altLang="en-US"/>
              <a:t>‹#›</a:t>
            </a:fld>
            <a:endParaRPr lang="en-US"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193F8597-C86A-4F9D-8533-69294F8835A9}" type="slidenum">
              <a:rPr lang="en-US" altLang="en-US"/>
              <a:t>‹#›</a:t>
            </a:fld>
            <a:endParaRPr lang="en-US"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940E602-A718-4A2C-9005-754407FD6B55}" type="slidenum">
              <a:rPr lang="en-US" altLang="en-US"/>
              <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E0B9EF6-4FD4-480D-AB1E-A45B8A069BE3}" type="slidenum">
              <a:rPr lang="en-US" altLang="en-US"/>
              <a:t/>
            </a:fld>
            <a:endParaRPr lang="en-US"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F0760C0-D324-405C-976F-157CCCC049AC}" type="slidenum">
              <a:rPr lang="en-US" altLang="en-US"/>
              <a:t/>
            </a:fld>
            <a:endParaRPr lang="en-US"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ADB1E8D-5659-4B9F-863D-6810BCFBFDFB}" type="slidenum">
              <a:rPr lang="en-US" altLang="en-US"/>
              <a:t/>
            </a:fld>
            <a:endParaRPr lang="en-US"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054C1DA-9526-4731-9520-2C0EA657968B}" type="slidenum">
              <a:rPr lang="en-US" altLang="en-US"/>
              <a:t/>
            </a:fld>
            <a:endParaRPr lang="en-US" altLang="en-US"/>
          </a:p>
        </p:txBody>
      </p:sp>
    </p:spTree>
  </p:cSld>
  <p:clrMapOvr>
    <a:masterClrMapping/>
  </p:clrMapOvr>
</p:sldLayout>
</file>

<file path=ppt/slideLayouts/slideLayout5.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9" name="直接连接符 8">
            <a:extLst>
              <a:ext uri="{FF2B5EF4-FFF2-40B4-BE49-F238E27FC236}">
                <a16:creationId xmlns:a16="http://schemas.microsoft.com/office/drawing/2014/main" id="{E27CF21A-1DCD-408C-9383-0D5F82DDAF2F}"/>
              </a:ext>
            </a:extLst>
          </p:cNvPr>
          <p:cNvCxnSpPr>
            <a:cxnSpLocks/>
          </p:cNvCxnSpPr>
          <p:nvPr userDrawn="1"/>
        </p:nvCxnSpPr>
        <p:spPr>
          <a:xfrm>
            <a:off x="200628" y="1002323"/>
            <a:ext cx="11760656" cy="0"/>
          </a:xfrm>
          <a:prstGeom prst="line">
            <a:avLst/>
          </a:prstGeom>
          <a:ln w="12700">
            <a:solidFill>
              <a:srgbClr val="14A599"/>
            </a:solidFill>
            <a:prstDash val="solid"/>
            <a:miter/>
          </a:ln>
        </p:spPr>
      </p:cxnSp>
      <p:sp>
        <p:nvSpPr>
          <p:cNvPr id="10" name="内容占位符 7">
            <a:extLst>
              <a:ext uri="{FF2B5EF4-FFF2-40B4-BE49-F238E27FC236}">
                <a16:creationId xmlns:a16="http://schemas.microsoft.com/office/drawing/2014/main" id="{311DAFEA-2883-4280-BCD5-93E869E9A8D8}"/>
              </a:ext>
            </a:extLst>
          </p:cNvPr>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a:extLst>
              <a:ext uri="{FF2B5EF4-FFF2-40B4-BE49-F238E27FC236}">
                <a16:creationId xmlns:a16="http://schemas.microsoft.com/office/drawing/2014/main" id="{DAFF7A8A-D0B5-0348-B907-06CC8B585FEE}"/>
              </a:ext>
            </a:extLst>
          </p:cNvPr>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a:extLst>
              <a:ext uri="{FF2B5EF4-FFF2-40B4-BE49-F238E27FC236}">
                <a16:creationId xmlns:a16="http://schemas.microsoft.com/office/drawing/2014/main" id="{A09DAB33-41E6-474E-8426-400D78720F7F}"/>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a:extLst>
              <a:ext uri="{FF2B5EF4-FFF2-40B4-BE49-F238E27FC236}">
                <a16:creationId xmlns:a16="http://schemas.microsoft.com/office/drawing/2014/main" id="{4944C64B-597F-1E4D-A0A6-DC5F2F3A61C0}"/>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D5A7A22-0F69-4E1E-805A-A3E156507288}" type="slidenum">
              <a:rPr lang="en-US" altLang="en-US"/>
              <a:t>‹#›</a:t>
            </a:fld>
            <a:endParaRPr lang="en-US" altLang="en-US"/>
          </a:p>
        </p:txBody>
      </p:sp>
    </p:spTree>
    <p:extLst>
      <p:ext uri="{BB962C8B-B14F-4D97-AF65-F5344CB8AC3E}">
        <p14:creationId xmlns:p14="http://schemas.microsoft.com/office/powerpoint/2010/main" val="437343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3BF2242-5EA0-48B1-AAB6-59885BC214FC}" type="slidenum">
              <a:rPr lang="en-US" altLang="en-US"/>
              <a:t/>
            </a:fld>
            <a:endParaRPr lang="en-US"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5C32139-9F68-4A81-8A47-464841338975}" type="slidenum">
              <a:rPr lang="en-US" altLang="en-US"/>
              <a:t/>
            </a:fld>
            <a:endParaRPr lang="en-US"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85A1D6C-EF07-4C93-B2B1-7E3500FEC692}" type="slidenum">
              <a:rPr lang="en-US" altLang="en-US"/>
              <a:t/>
            </a:fld>
            <a:endParaRPr lang="en-US"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1B9F0CB-DD3D-44A4-A70A-2FF5B12956B9}" type="slidenum">
              <a:rPr lang="en-US" altLang="en-US"/>
              <a:t/>
            </a:fld>
            <a:endParaRPr lang="en-US"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8BDA08F-996A-43D9-A4CB-9D43CBF4B10C}" type="slidenum">
              <a:rPr lang="en-US" altLang="en-US"/>
              <a:t/>
            </a:fld>
            <a:endParaRPr lang="en-US"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206D798-985F-4FA5-B0D2-1EAF792CE4C9}" type="slidenum">
              <a:rPr lang="en-US" altLang="en-US"/>
              <a:t/>
            </a:fld>
            <a:endParaRPr lang="en-US"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p>
        </p:txBody>
      </p:sp>
      <p:sp>
        <p:nvSpPr>
          <p:cNvPr id="3" name="Content Placeholder 2"/>
          <p:cNvSpPr>
            <a:spLocks noGrp="1"/>
          </p:cNvSpPr>
          <p:nvPr>
            <p:ph idx="1"/>
          </p:nvPr>
        </p:nvSpPr>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3904B91-AB7E-4D02-8256-B4E3B677503B}" type="slidenum">
              <a:rPr lang="en-US" altLang="en-US"/>
              <a:t>‹#›</a:t>
            </a:fld>
            <a:endParaRPr lang="en-US"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8B002FE3-B369-4252-946A-DBEBD077D6B7}" type="slidenum">
              <a:rPr lang="en-US" altLang="en-US"/>
              <a:t>‹#›</a:t>
            </a:fld>
            <a:endParaRPr lang="en-US"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C31AB4B-40D2-42BD-A3BB-1942620C847D}" type="slidenum">
              <a:rPr lang="en-US" altLang="en-US"/>
              <a:t>‹#›</a:t>
            </a:fld>
            <a:endParaRPr lang="en-US"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9ED49EA-82D4-426C-B8A5-36538BD058D5}" type="slidenum">
              <a:rPr lang="en-US" altLang="en-US"/>
              <a:t>‹#›</a:t>
            </a:fld>
            <a:endParaRPr lang="en-US" altLang="en-US"/>
          </a:p>
        </p:txBody>
      </p:sp>
    </p:spTree>
  </p:cSld>
  <p:clrMapOvr>
    <a:masterClrMapping/>
  </p:clrMapOvr>
</p:sldLayout>
</file>

<file path=ppt/slideLayouts/slideLayout6.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cxnSp>
        <p:nvCxnSpPr>
          <p:cNvPr id="11" name="直接连接符 10">
            <a:extLst>
              <a:ext uri="{FF2B5EF4-FFF2-40B4-BE49-F238E27FC236}">
                <a16:creationId xmlns:a16="http://schemas.microsoft.com/office/drawing/2014/main" id="{943014AB-2312-43CA-98FC-6AC558647CE4}"/>
              </a:ext>
            </a:extLst>
          </p:cNvPr>
          <p:cNvCxnSpPr>
            <a:cxnSpLocks/>
          </p:cNvCxnSpPr>
          <p:nvPr userDrawn="1"/>
        </p:nvCxnSpPr>
        <p:spPr>
          <a:xfrm>
            <a:off x="200628" y="1002323"/>
            <a:ext cx="11760656" cy="0"/>
          </a:xfrm>
          <a:prstGeom prst="line">
            <a:avLst/>
          </a:prstGeom>
          <a:ln w="12700">
            <a:solidFill>
              <a:srgbClr val="14A599"/>
            </a:solidFill>
            <a:prstDash val="solid"/>
            <a:miter/>
          </a:ln>
        </p:spPr>
      </p:cxnSp>
      <p:sp>
        <p:nvSpPr>
          <p:cNvPr id="12" name="内容占位符 7">
            <a:extLst>
              <a:ext uri="{FF2B5EF4-FFF2-40B4-BE49-F238E27FC236}">
                <a16:creationId xmlns:a16="http://schemas.microsoft.com/office/drawing/2014/main" id="{E7E1084D-856C-4353-B132-0B197B1BE434}"/>
              </a:ext>
            </a:extLst>
          </p:cNvPr>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3" name="Date Placeholder 3">
            <a:extLst>
              <a:ext uri="{FF2B5EF4-FFF2-40B4-BE49-F238E27FC236}">
                <a16:creationId xmlns:a16="http://schemas.microsoft.com/office/drawing/2014/main" id="{942203D2-FC7D-934A-93E6-22AD01EC0E82}"/>
              </a:ext>
            </a:extLst>
          </p:cNvPr>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a:extLst>
              <a:ext uri="{FF2B5EF4-FFF2-40B4-BE49-F238E27FC236}">
                <a16:creationId xmlns:a16="http://schemas.microsoft.com/office/drawing/2014/main" id="{E689E28F-506D-BA49-BD9F-FA987D0F81C6}"/>
              </a:ext>
            </a:extLst>
          </p:cNvPr>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a:extLst>
              <a:ext uri="{FF2B5EF4-FFF2-40B4-BE49-F238E27FC236}">
                <a16:creationId xmlns:a16="http://schemas.microsoft.com/office/drawing/2014/main" id="{6952A0E8-39C4-B545-B8EB-AD3AAB1F9361}"/>
              </a:ext>
            </a:extLst>
          </p:cNvPr>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293CBE3-9105-44FC-8BD1-7D5AE6A4A751}" type="slidenum">
              <a:rPr lang="en-US" altLang="en-US"/>
              <a:t>‹#›</a:t>
            </a:fld>
            <a:endParaRPr lang="en-US" altLang="en-US"/>
          </a:p>
        </p:txBody>
      </p:sp>
    </p:spTree>
    <p:extLst>
      <p:ext uri="{BB962C8B-B14F-4D97-AF65-F5344CB8AC3E}">
        <p14:creationId xmlns:p14="http://schemas.microsoft.com/office/powerpoint/2010/main" val="17351307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4E70F57-94AD-457A-9B5B-F59936715D5B}" type="slidenum">
              <a:rPr lang="en-US" altLang="en-US"/>
              <a:t>‹#›</a:t>
            </a:fld>
            <a:endParaRPr lang="en-US"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CF726E8-12E7-4647-9A68-EC8B123C0D60}" type="slidenum">
              <a:rPr lang="en-US" altLang="en-US"/>
              <a:t>‹#›</a:t>
            </a:fld>
            <a:endParaRPr lang="en-US"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A93DA4A-AB4E-4272-9C14-CB173069959F}" type="slidenum">
              <a:rPr lang="en-US" altLang="en-US"/>
              <a:t>‹#›</a:t>
            </a:fld>
            <a:endParaRPr lang="en-US"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261B58E-3ABF-4097-8AE0-2834FC32077A}" type="slidenum">
              <a:rPr lang="en-US" altLang="en-US"/>
              <a:t>‹#›</a:t>
            </a:fld>
            <a:endParaRPr lang="en-US"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A34BE0E-14E6-49B2-9975-B12A8BAF7B0E}" type="slidenum">
              <a:rPr lang="en-US" altLang="en-US"/>
              <a:t>‹#›</a:t>
            </a:fld>
            <a:endParaRPr lang="en-US"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5B9B48A-520B-451E-A5A6-643EFE4580B1}" type="slidenum">
              <a:rPr lang="en-US" altLang="en-US"/>
              <a:t>‹#›</a:t>
            </a:fld>
            <a:endParaRPr lang="en-US"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805A7A82-6BD5-4060-90CB-2D58377C26FF}" type="slidenum">
              <a:rPr lang="en-US" altLang="en-US"/>
              <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F652B2C-3755-4B11-9CB1-F9C0F0B50F33}" type="slidenum">
              <a:rPr lang="en-US" altLang="en-US"/>
              <a:t/>
            </a:fld>
            <a:endParaRPr lang="en-US" alt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8747439-CF24-4D49-AAD6-957777ABDA50}" type="slidenum">
              <a:rPr lang="en-US" altLang="en-US"/>
              <a:t/>
            </a:fld>
            <a:endParaRPr lang="en-US" alt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84580DB-A99B-4884-8B6B-90F2573B3782}" type="slidenum">
              <a:rPr lang="en-US" altLang="en-US"/>
              <a:t/>
            </a:fld>
            <a:endParaRPr lang="en-US" altLang="en-US"/>
          </a:p>
        </p:txBody>
      </p:sp>
    </p:spTree>
  </p:cSld>
  <p:clrMapOvr>
    <a:masterClrMapping/>
  </p:clrMapOvr>
</p:sldLayout>
</file>

<file path=ppt/slideLayouts/slideLayout7.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a:extLst>
              <a:ext uri="{FF2B5EF4-FFF2-40B4-BE49-F238E27FC236}">
                <a16:creationId xmlns:a16="http://schemas.microsoft.com/office/drawing/2014/main" id="{6EED3D74-1980-430C-8B6D-7885CDB40620}"/>
              </a:ext>
            </a:extLst>
          </p:cNvPr>
          <p:cNvCxnSpPr>
            <a:cxnSpLocks/>
          </p:cNvCxnSpPr>
          <p:nvPr userDrawn="1"/>
        </p:nvCxnSpPr>
        <p:spPr>
          <a:xfrm>
            <a:off x="200628" y="1002323"/>
            <a:ext cx="11760656" cy="0"/>
          </a:xfrm>
          <a:prstGeom prst="line">
            <a:avLst/>
          </a:prstGeom>
          <a:ln w="12700">
            <a:solidFill>
              <a:srgbClr val="14A599"/>
            </a:solidFill>
            <a:prstDash val="solid"/>
            <a:miter/>
          </a:ln>
        </p:spPr>
      </p:cxnSp>
      <p:sp>
        <p:nvSpPr>
          <p:cNvPr id="8" name="内容占位符 7">
            <a:extLst>
              <a:ext uri="{FF2B5EF4-FFF2-40B4-BE49-F238E27FC236}">
                <a16:creationId xmlns:a16="http://schemas.microsoft.com/office/drawing/2014/main" id="{0776C7B6-3033-48C8-A944-716F94FC08CD}"/>
              </a:ext>
            </a:extLst>
          </p:cNvPr>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9" name="Date Placeholder 3">
            <a:extLst>
              <a:ext uri="{FF2B5EF4-FFF2-40B4-BE49-F238E27FC236}">
                <a16:creationId xmlns:a16="http://schemas.microsoft.com/office/drawing/2014/main" id="{AC1D573A-8E45-0B4F-90B9-83AC66B460ED}"/>
              </a:ext>
            </a:extLst>
          </p:cNvPr>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a:extLst>
              <a:ext uri="{FF2B5EF4-FFF2-40B4-BE49-F238E27FC236}">
                <a16:creationId xmlns:a16="http://schemas.microsoft.com/office/drawing/2014/main" id="{58849F1A-087E-C349-8797-E4E2EE60AB25}"/>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a:extLst>
              <a:ext uri="{FF2B5EF4-FFF2-40B4-BE49-F238E27FC236}">
                <a16:creationId xmlns:a16="http://schemas.microsoft.com/office/drawing/2014/main" id="{754371A0-631E-5545-B464-D20A2ABE8E75}"/>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245D72B-C5B0-49A9-8234-47C583846F6D}" type="slidenum">
              <a:rPr lang="en-US" altLang="en-US"/>
              <a:t>‹#›</a:t>
            </a:fld>
            <a:endParaRPr lang="en-US" altLang="en-US"/>
          </a:p>
        </p:txBody>
      </p:sp>
    </p:spTree>
    <p:extLst>
      <p:ext uri="{BB962C8B-B14F-4D97-AF65-F5344CB8AC3E}">
        <p14:creationId xmlns:p14="http://schemas.microsoft.com/office/powerpoint/2010/main" val="1661568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ED1CDA9C-EE18-48DE-AAA2-F2101B465ED0}" type="slidenum">
              <a:rPr lang="en-US" altLang="en-US"/>
              <a:t/>
            </a:fld>
            <a:endParaRPr lang="en-US" alt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8956BB8-5C50-496A-9B72-5780C8A5D1D7}" type="slidenum">
              <a:rPr lang="en-US" altLang="en-US"/>
              <a:t/>
            </a:fld>
            <a:endParaRPr lang="en-US" alt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CB35660-7BED-4209-96EA-48A827171429}" type="slidenum">
              <a:rPr lang="en-US" altLang="en-US"/>
              <a:t/>
            </a:fld>
            <a:endParaRPr lang="en-US" alt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16417E80-DE5D-4478-920F-D6AECE8B041A}" type="slidenum">
              <a:rPr lang="en-US" altLang="en-US"/>
              <a:t/>
            </a:fld>
            <a:endParaRPr lang="en-US" alt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EC4CEBD-5573-4975-B3F4-984D98627C69}" type="slidenum">
              <a:rPr lang="en-US" altLang="en-US"/>
              <a:t/>
            </a:fld>
            <a:endParaRPr lang="en-US" alt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9985F7C-1176-4489-871E-E3D7B6DFD9F4}" type="slidenum">
              <a:rPr lang="en-US" altLang="en-US"/>
              <a:t/>
            </a:fld>
            <a:endParaRPr lang="en-US" alt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4711304-7C9B-4F1E-BA85-9422D3603865}" type="slidenum">
              <a:rPr lang="en-US" altLang="en-US"/>
              <a:t/>
            </a:fld>
            <a:endParaRPr lang="en-US" alt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F59C2B8-7A89-4494-96D2-A179F985B1F9}" type="slidenum">
              <a:rPr lang="en-US" altLang="en-US"/>
              <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7A80F7A-9339-42AF-AC44-C60457D1B078}" type="slidenum">
              <a:rPr lang="en-US" altLang="en-US"/>
              <a:t/>
            </a:fld>
            <a:endParaRPr lang="en-US" alt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44B4E3D-346D-4D20-80C7-6533626CC14E}" type="slidenum">
              <a:rPr lang="en-US" altLang="en-US"/>
              <a:t/>
            </a:fld>
            <a:endParaRPr lang="en-US" altLang="en-US"/>
          </a:p>
        </p:txBody>
      </p:sp>
    </p:spTree>
  </p:cSld>
  <p:clrMapOvr>
    <a:masterClrMapping/>
  </p:clrMapOvr>
</p:sldLayout>
</file>

<file path=ppt/slideLayouts/slideLayout8.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6D476D56-275F-FF4F-B298-99E15D5CBBB9}"/>
              </a:ext>
            </a:extLst>
          </p:cNvPr>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a:extLst>
              <a:ext uri="{FF2B5EF4-FFF2-40B4-BE49-F238E27FC236}">
                <a16:creationId xmlns:a16="http://schemas.microsoft.com/office/drawing/2014/main" id="{7997DCAF-4B83-3142-B40F-8B32A5CFE19B}"/>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a:extLst>
              <a:ext uri="{FF2B5EF4-FFF2-40B4-BE49-F238E27FC236}">
                <a16:creationId xmlns:a16="http://schemas.microsoft.com/office/drawing/2014/main" id="{A5AC5989-B6C1-8C40-8A73-7D4DD41E00F5}"/>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DC3A86D-3F38-4535-B461-DB3AD3EAB72A}" type="slidenum">
              <a:rPr lang="en-US" altLang="en-US"/>
              <a:t>‹#›</a:t>
            </a:fld>
            <a:endParaRPr lang="en-US" altLang="en-US"/>
          </a:p>
        </p:txBody>
      </p:sp>
    </p:spTree>
    <p:extLst>
      <p:ext uri="{BB962C8B-B14F-4D97-AF65-F5344CB8AC3E}">
        <p14:creationId xmlns:p14="http://schemas.microsoft.com/office/powerpoint/2010/main" val="103207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1B39F29C-4A2A-4B29-8BE6-1743D569BD2B}" type="slidenum">
              <a:rPr lang="en-US" altLang="en-US"/>
              <a:t/>
            </a:fld>
            <a:endParaRPr lang="en-US" alt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851E59AF-A258-4973-B800-C4202F0DB328}" type="slidenum">
              <a:rPr lang="en-US" altLang="en-US"/>
              <a:t/>
            </a:fld>
            <a:endParaRPr lang="en-US" alt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485B56A-560A-4112-B0FA-7024EBCD80A5}" type="slidenum">
              <a:rPr lang="en-US" altLang="en-US"/>
              <a:t/>
            </a:fld>
            <a:endParaRPr lang="en-US" alt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E81281D-AA5D-4F86-B4A2-BA1009F60069}" type="slidenum">
              <a:rPr lang="en-US" altLang="en-US"/>
              <a:t/>
            </a:fld>
            <a:endParaRPr lang="en-US" alt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D11C442-ABAD-4A19-8161-F50039C82D28}" type="slidenum">
              <a:rPr lang="en-US" altLang="en-US"/>
              <a:t/>
            </a:fld>
            <a:endParaRPr lang="en-US" alt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C13759E-A1B0-4A62-A757-E8953E69871A}" type="slidenum">
              <a:rPr lang="en-US" altLang="en-US"/>
              <a:t/>
            </a:fld>
            <a:endParaRPr lang="en-US" alt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EB82D6D-DE43-4537-9879-31119D1C5424}" type="slidenum">
              <a:rPr lang="en-US" altLang="en-US"/>
              <a:t/>
            </a:fld>
            <a:endParaRPr lang="en-US" alt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F08EB6D-6968-4A61-8980-8D485C31287A}" type="slidenum">
              <a:rPr lang="en-US" altLang="en-US"/>
              <a:t/>
            </a:fld>
            <a:endParaRPr lang="en-US" alt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7330F0A-CBCF-4FD5-A876-3BFA9D39D6BC}" type="slidenum">
              <a:rPr lang="en-US" altLang="en-US"/>
              <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1002323"/>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4C6A836-9CF7-4EE6-A6AF-E888D2F3280E}" type="slidenum">
              <a:rPr lang="en-US" altLang="en-US"/>
              <a:t/>
            </a:fld>
            <a:endParaRPr lang="en-US" altLang="en-US"/>
          </a:p>
        </p:txBody>
      </p:sp>
    </p:spTree>
  </p:cSld>
  <p:clrMapOvr>
    <a:masterClrMapping/>
  </p:clrMapOvr>
</p:sldLayout>
</file>

<file path=ppt/slideLayouts/slideLayout9.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p>
        </p:txBody>
      </p:sp>
      <p:cxnSp>
        <p:nvCxnSpPr>
          <p:cNvPr id="9" name="直接连接符 8">
            <a:extLst>
              <a:ext uri="{FF2B5EF4-FFF2-40B4-BE49-F238E27FC236}">
                <a16:creationId xmlns:a16="http://schemas.microsoft.com/office/drawing/2014/main" id="{89BDD881-E086-47B9-843D-073E43A05E7F}"/>
              </a:ext>
            </a:extLst>
          </p:cNvPr>
          <p:cNvCxnSpPr>
            <a:cxnSpLocks/>
          </p:cNvCxnSpPr>
          <p:nvPr userDrawn="1"/>
        </p:nvCxnSpPr>
        <p:spPr>
          <a:xfrm>
            <a:off x="200628" y="1489059"/>
            <a:ext cx="4571397" cy="0"/>
          </a:xfrm>
          <a:prstGeom prst="line">
            <a:avLst/>
          </a:prstGeom>
          <a:ln w="12700">
            <a:solidFill>
              <a:srgbClr val="14A599"/>
            </a:solidFill>
            <a:prstDash val="solid"/>
            <a:miter/>
          </a:ln>
        </p:spPr>
      </p:cxnSp>
      <p:sp>
        <p:nvSpPr>
          <p:cNvPr id="11" name="内容占位符 7">
            <a:extLst>
              <a:ext uri="{FF2B5EF4-FFF2-40B4-BE49-F238E27FC236}">
                <a16:creationId xmlns:a16="http://schemas.microsoft.com/office/drawing/2014/main" id="{944C8DE1-6763-4C87-B03C-70637387A951}"/>
              </a:ext>
            </a:extLst>
          </p:cNvPr>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p>
        </p:txBody>
      </p:sp>
      <p:sp>
        <p:nvSpPr>
          <p:cNvPr id="10" name="Date Placeholder 3">
            <a:extLst>
              <a:ext uri="{FF2B5EF4-FFF2-40B4-BE49-F238E27FC236}">
                <a16:creationId xmlns:a16="http://schemas.microsoft.com/office/drawing/2014/main" id="{C672E9E0-3B32-7442-8826-C6EFB966CC46}"/>
              </a:ext>
            </a:extLst>
          </p:cNvPr>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a:extLst>
              <a:ext uri="{FF2B5EF4-FFF2-40B4-BE49-F238E27FC236}">
                <a16:creationId xmlns:a16="http://schemas.microsoft.com/office/drawing/2014/main" id="{594CEE2C-1C0A-0C43-80BF-F3C9DCE1601A}"/>
              </a:ext>
            </a:extLst>
          </p:cNvPr>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a:extLst>
              <a:ext uri="{FF2B5EF4-FFF2-40B4-BE49-F238E27FC236}">
                <a16:creationId xmlns:a16="http://schemas.microsoft.com/office/drawing/2014/main" id="{5D27376C-1A91-9F43-BBF6-E6B61F19A336}"/>
              </a:ext>
            </a:extLst>
          </p:cNvPr>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5204873-87DC-4E82-8662-477B12176249}" type="slidenum">
              <a:rPr lang="en-US" altLang="en-US"/>
              <a:t>‹#›</a:t>
            </a:fld>
            <a:endParaRPr lang="en-US" altLang="en-US"/>
          </a:p>
        </p:txBody>
      </p:sp>
    </p:spTree>
    <p:extLst>
      <p:ext uri="{BB962C8B-B14F-4D97-AF65-F5344CB8AC3E}">
        <p14:creationId xmlns:p14="http://schemas.microsoft.com/office/powerpoint/2010/main" val="15807626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00628" y="5324909"/>
            <a:ext cx="7059539" cy="924604"/>
          </a:xfrm>
        </p:spPr>
        <p:txBody>
          <a:bodyPr/>
          <a:lstStyle>
            <a:lvl1pPr lvl="0" algn="l"/>
          </a:lstStyle>
          <a:p>
            <a:r>
              <a:rPr lang="en-US" altLang="en-US"/>
              <a:t>Click to edit Master title style</a:t>
            </a:r>
            <a:endParaRPr lang="en-US" altLang="en-US"/>
          </a:p>
        </p:txBody>
      </p:sp>
      <p:sp>
        <p:nvSpPr>
          <p:cNvPr id="8" name="内容占位符 7"/>
          <p:cNvSpPr>
            <a:spLocks noGrp="1"/>
          </p:cNvSpPr>
          <p:nvPr>
            <p:ph idx="13"/>
          </p:nvPr>
        </p:nvSpPr>
        <p:spPr>
          <a:xfrm>
            <a:off x="7260168" y="5324910"/>
            <a:ext cx="4106172" cy="924604"/>
          </a:xfrm>
        </p:spPr>
        <p:txBody>
          <a:bodyPr anchor="ctr"/>
          <a:lstStyle>
            <a:lvl1pPr marL="0" lvl="0" indent="0" algn="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cxnSp>
        <p:nvCxnSpPr>
          <p:cNvPr id="10" name="直接连接符 9"/>
          <p:cNvCxnSpPr/>
          <p:nvPr/>
        </p:nvCxnSpPr>
        <p:spPr>
          <a:xfrm>
            <a:off x="200628" y="5324909"/>
            <a:ext cx="11760656" cy="0"/>
          </a:xfrm>
          <a:prstGeom prst="line">
            <a:avLst/>
          </a:prstGeom>
          <a:ln w="12700">
            <a:solidFill>
              <a:srgbClr val="14A599"/>
            </a:solidFill>
            <a:prstDash val="solid"/>
            <a:miter/>
          </a:ln>
        </p:spPr>
      </p:cxn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1"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2"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A097ED6-89AB-4E4B-B049-5EF9CDFA13AD}" type="slidenum">
              <a:rPr lang="en-US" altLang="en-US"/>
              <a:t/>
            </a:fld>
            <a:endParaRPr lang="en-US" alt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709740"/>
            <a:ext cx="11778045" cy="2852737"/>
          </a:xfrm>
        </p:spPr>
        <p:txBody>
          <a:bodyPr anchor="b"/>
          <a:lstStyle>
            <a:lvl1pPr lvl="0">
              <a:defRPr sz="6000"/>
            </a:lvl1pPr>
          </a:lstStyle>
          <a:p>
            <a:r>
              <a:rPr lang="en-US" altLang="en-US"/>
              <a:t>Click to edit Master title style</a:t>
            </a:r>
            <a:endParaRPr lang="en-US" altLang="en-US"/>
          </a:p>
        </p:txBody>
      </p:sp>
      <p:sp>
        <p:nvSpPr>
          <p:cNvPr id="3" name="Text Placeholder 2"/>
          <p:cNvSpPr>
            <a:spLocks noGrp="1"/>
          </p:cNvSpPr>
          <p:nvPr>
            <p:ph type="body" idx="1"/>
          </p:nvPr>
        </p:nvSpPr>
        <p:spPr>
          <a:xfrm>
            <a:off x="200628" y="4589465"/>
            <a:ext cx="11778045" cy="1500187"/>
          </a:xfrm>
        </p:spPr>
        <p:txBody>
          <a:bodyPr/>
          <a:lstStyle>
            <a:lvl1pPr marL="0" lvl="0" indent="0" algn="ctr">
              <a:buNone/>
              <a:defRPr sz="2400">
                <a:solidFill>
                  <a:srgbClr val="C00000"/>
                </a:solidFill>
              </a:defRPr>
            </a:lvl1pPr>
            <a:lvl2pPr marL="457200" lvl="1" indent="0">
              <a:buNone/>
              <a:defRPr sz="2000">
                <a:solidFill>
                  <a:schemeClr val="tx1">
                    <a:tint val="75000"/>
                  </a:schemeClr>
                </a:solidFill>
              </a:defRPr>
            </a:lvl2pPr>
            <a:lvl3pPr marL="914400" lvl="2" indent="0">
              <a:buNone/>
              <a:defRPr sz="1800">
                <a:solidFill>
                  <a:schemeClr val="tx1">
                    <a:tint val="75000"/>
                  </a:schemeClr>
                </a:solidFill>
              </a:defRPr>
            </a:lvl3pPr>
            <a:lvl4pPr marL="1371600" lvl="3" indent="0">
              <a:buNone/>
              <a:defRPr sz="1600">
                <a:solidFill>
                  <a:schemeClr val="tx1">
                    <a:tint val="75000"/>
                  </a:schemeClr>
                </a:solidFill>
              </a:defRPr>
            </a:lvl4pPr>
            <a:lvl5pPr marL="1828800" lvl="4" indent="0">
              <a:buNone/>
              <a:defRPr sz="1600">
                <a:solidFill>
                  <a:schemeClr val="tx1">
                    <a:tint val="75000"/>
                  </a:schemeClr>
                </a:solidFill>
              </a:defRPr>
            </a:lvl5pPr>
            <a:lvl6pPr marL="2286000" lvl="5" indent="0">
              <a:buNone/>
              <a:defRPr sz="1600">
                <a:solidFill>
                  <a:schemeClr val="tx1">
                    <a:tint val="75000"/>
                  </a:schemeClr>
                </a:solidFill>
              </a:defRPr>
            </a:lvl6pPr>
            <a:lvl7pPr marL="2743200" lvl="6" indent="0">
              <a:buNone/>
              <a:defRPr sz="1600">
                <a:solidFill>
                  <a:schemeClr val="tx1">
                    <a:tint val="75000"/>
                  </a:schemeClr>
                </a:solidFill>
              </a:defRPr>
            </a:lvl7pPr>
            <a:lvl8pPr marL="3200400" lvl="7" indent="0">
              <a:buNone/>
              <a:defRPr sz="1600">
                <a:solidFill>
                  <a:schemeClr val="tx1">
                    <a:tint val="75000"/>
                  </a:schemeClr>
                </a:solidFill>
              </a:defRPr>
            </a:lvl8pPr>
            <a:lvl9pPr marL="3657600" lvl="8" indent="0">
              <a:buNone/>
              <a:defRPr sz="1600">
                <a:solidFill>
                  <a:schemeClr val="tx1">
                    <a:tint val="75000"/>
                  </a:schemeClr>
                </a:solidFill>
              </a:defRPr>
            </a:lvl9pPr>
          </a:lstStyle>
          <a:p>
            <a:pPr lvl="0"/>
            <a:r>
              <a:rPr lang="en-US" altLang="en-US"/>
              <a:t>Click to edit Master text styles</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929F429-1472-4CCF-BCF7-667224D42178}" type="slidenum">
              <a:rPr lang="en-US" altLang="en-US"/>
              <a:t/>
            </a:fld>
            <a:endParaRPr lang="en-US" alt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sp>
        <p:nvSpPr>
          <p:cNvPr id="3" name="Content Placeholder 2"/>
          <p:cNvSpPr>
            <a:spLocks noGrp="1"/>
          </p:cNvSpPr>
          <p:nvPr>
            <p:ph idx="1"/>
          </p:nvPr>
        </p:nvSpPr>
        <p:spPr>
          <a:xfrm>
            <a:off x="200629" y="1570697"/>
            <a:ext cx="5819172"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Content Placeholder 3"/>
          <p:cNvSpPr>
            <a:spLocks noGrp="1"/>
          </p:cNvSpPr>
          <p:nvPr>
            <p:ph idx="2"/>
          </p:nvPr>
        </p:nvSpPr>
        <p:spPr>
          <a:xfrm>
            <a:off x="6172200" y="1570697"/>
            <a:ext cx="5788427" cy="4860000"/>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9" name="直接连接符 8"/>
          <p:cNvCxnSpPr/>
          <p:nvPr/>
        </p:nvCxnSpPr>
        <p:spPr>
          <a:xfrm>
            <a:off x="200628" y="1002323"/>
            <a:ext cx="11760656" cy="0"/>
          </a:xfrm>
          <a:prstGeom prst="line">
            <a:avLst/>
          </a:prstGeom>
          <a:ln w="12700">
            <a:solidFill>
              <a:srgbClr val="14A599"/>
            </a:solidFill>
            <a:prstDash val="solid"/>
            <a:miter/>
          </a:ln>
        </p:spPr>
      </p:cxnSp>
      <p:sp>
        <p:nvSpPr>
          <p:cNvPr id="10"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14F61F4-44D3-4CA0-80E8-B56D44DC234A}" type="slidenum">
              <a:rPr lang="en-US" altLang="en-US"/>
              <a:t/>
            </a:fld>
            <a:endParaRPr lang="en-US" alt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00628" y="98909"/>
            <a:ext cx="11793920" cy="903414"/>
          </a:xfrm>
        </p:spPr>
        <p:txBody>
          <a:bodyPr/>
          <a:lstStyle/>
          <a:p>
            <a:r>
              <a:rPr lang="en-US" altLang="en-US"/>
              <a:t>Click to edit Master title style</a:t>
            </a:r>
            <a:endParaRPr lang="en-US" altLang="en-US"/>
          </a:p>
        </p:txBody>
      </p:sp>
      <p:sp>
        <p:nvSpPr>
          <p:cNvPr id="3" name="Text Placeholder 2"/>
          <p:cNvSpPr>
            <a:spLocks noGrp="1"/>
          </p:cNvSpPr>
          <p:nvPr>
            <p:ph type="body" idx="1"/>
          </p:nvPr>
        </p:nvSpPr>
        <p:spPr>
          <a:xfrm>
            <a:off x="200629" y="1478509"/>
            <a:ext cx="5796948"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4" name="Content Placeholder 3"/>
          <p:cNvSpPr>
            <a:spLocks noGrp="1"/>
          </p:cNvSpPr>
          <p:nvPr>
            <p:ph idx="2"/>
          </p:nvPr>
        </p:nvSpPr>
        <p:spPr>
          <a:xfrm>
            <a:off x="200629" y="2356460"/>
            <a:ext cx="5796948"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5" name="Text Placeholder 4"/>
          <p:cNvSpPr>
            <a:spLocks noGrp="1"/>
          </p:cNvSpPr>
          <p:nvPr>
            <p:ph type="body" idx="3"/>
          </p:nvPr>
        </p:nvSpPr>
        <p:spPr>
          <a:xfrm>
            <a:off x="6172200" y="1478509"/>
            <a:ext cx="5788427" cy="823912"/>
          </a:xfrm>
        </p:spPr>
        <p:txBody>
          <a:bodyPr anchor="b"/>
          <a:lstStyle>
            <a:lvl1pPr marL="0" lvl="0" indent="0">
              <a:buNone/>
              <a:defRPr sz="2400" b="1"/>
            </a:lvl1pPr>
            <a:lvl2pPr marL="457200" lvl="1" indent="0">
              <a:buNone/>
              <a:defRPr sz="2000" b="1"/>
            </a:lvl2pPr>
            <a:lvl3pPr marL="914400" lvl="2" indent="0">
              <a:buNone/>
              <a:defRPr sz="1800" b="1"/>
            </a:lvl3pPr>
            <a:lvl4pPr marL="1371600" lvl="3" indent="0">
              <a:buNone/>
              <a:defRPr sz="1600" b="1"/>
            </a:lvl4pPr>
            <a:lvl5pPr marL="1828800" lvl="4" indent="0">
              <a:buNone/>
              <a:defRPr sz="1600" b="1"/>
            </a:lvl5pPr>
            <a:lvl6pPr marL="2286000" lvl="5" indent="0">
              <a:buNone/>
              <a:defRPr sz="1600" b="1"/>
            </a:lvl6pPr>
            <a:lvl7pPr marL="2743200" lvl="6" indent="0">
              <a:buNone/>
              <a:defRPr sz="1600" b="1"/>
            </a:lvl7pPr>
            <a:lvl8pPr marL="3200400" lvl="7" indent="0">
              <a:buNone/>
              <a:defRPr sz="1600" b="1"/>
            </a:lvl8pPr>
            <a:lvl9pPr marL="3657600" lvl="8" indent="0">
              <a:buNone/>
              <a:defRPr sz="1600" b="1"/>
            </a:lvl9pPr>
          </a:lstStyle>
          <a:p>
            <a:pPr lvl="0"/>
            <a:r>
              <a:rPr lang="en-US" altLang="en-US"/>
              <a:t>Click to edit Master text styles</a:t>
            </a:r>
            <a:endParaRPr lang="en-US" altLang="en-US"/>
          </a:p>
        </p:txBody>
      </p:sp>
      <p:sp>
        <p:nvSpPr>
          <p:cNvPr id="6" name="Content Placeholder 5"/>
          <p:cNvSpPr>
            <a:spLocks noGrp="1"/>
          </p:cNvSpPr>
          <p:nvPr>
            <p:ph idx="4"/>
          </p:nvPr>
        </p:nvSpPr>
        <p:spPr>
          <a:xfrm>
            <a:off x="6172200" y="2356460"/>
            <a:ext cx="5788427" cy="4073179"/>
          </a:xfrm>
        </p:spPr>
        <p:txBody>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cxnSp>
        <p:nvCxnSpPr>
          <p:cNvPr id="11" name="直接连接符 10"/>
          <p:cNvCxnSpPr/>
          <p:nvPr/>
        </p:nvCxnSpPr>
        <p:spPr>
          <a:xfrm>
            <a:off x="200628" y="1002323"/>
            <a:ext cx="11760656" cy="0"/>
          </a:xfrm>
          <a:prstGeom prst="line">
            <a:avLst/>
          </a:prstGeom>
          <a:ln w="12700">
            <a:solidFill>
              <a:srgbClr val="14A599"/>
            </a:solidFill>
            <a:prstDash val="solid"/>
            <a:miter/>
          </a:ln>
        </p:spPr>
      </p:cxnSp>
      <p:sp>
        <p:nvSpPr>
          <p:cNvPr id="12"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3" name="Date Placeholder 3"/>
          <p:cNvSpPr>
            <a:spLocks noGrp="1"/>
          </p:cNvSpPr>
          <p:nvPr>
            <p:ph type="dt" idx="14"/>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4" name="Footer Placeholder 4"/>
          <p:cNvSpPr>
            <a:spLocks noGrp="1"/>
          </p:cNvSpPr>
          <p:nvPr>
            <p:ph type="ftr" idx="15"/>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5" name="Slide Number Placeholder 5"/>
          <p:cNvSpPr>
            <a:spLocks noGrp="1"/>
          </p:cNvSpPr>
          <p:nvPr>
            <p:ph type="sldNum" idx="16"/>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03A1EB2F-BB78-4678-81E7-7A69B27091B0}" type="slidenum">
              <a:rPr lang="en-US" altLang="en-US"/>
              <a:t/>
            </a:fld>
            <a:endParaRPr lang="en-US" alt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en-US" altLang="en-US"/>
          </a:p>
        </p:txBody>
      </p:sp>
      <p:cxnSp>
        <p:nvCxnSpPr>
          <p:cNvPr id="7" name="直接连接符 6"/>
          <p:cNvCxnSpPr/>
          <p:nvPr/>
        </p:nvCxnSpPr>
        <p:spPr>
          <a:xfrm>
            <a:off x="200628" y="1002323"/>
            <a:ext cx="11760656" cy="0"/>
          </a:xfrm>
          <a:prstGeom prst="line">
            <a:avLst/>
          </a:prstGeom>
          <a:ln w="12700">
            <a:solidFill>
              <a:srgbClr val="14A599"/>
            </a:solidFill>
            <a:prstDash val="solid"/>
            <a:miter/>
          </a:ln>
        </p:spPr>
      </p:cxnSp>
      <p:sp>
        <p:nvSpPr>
          <p:cNvPr id="8" name="内容占位符 7"/>
          <p:cNvSpPr>
            <a:spLocks noGrp="1"/>
          </p:cNvSpPr>
          <p:nvPr>
            <p:ph idx="13"/>
          </p:nvPr>
        </p:nvSpPr>
        <p:spPr>
          <a:xfrm>
            <a:off x="200628" y="1002324"/>
            <a:ext cx="117606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9"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0"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1"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988EC65-9903-4F57-B32E-DD673EEDFFCF}" type="slidenum">
              <a:rPr lang="en-US" altLang="en-US"/>
              <a:t/>
            </a:fld>
            <a:endParaRPr lang="en-US" alt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5"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6"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7"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341F02E-5050-467D-801D-E10DBFAE9935}" type="slidenum">
              <a:rPr lang="en-US" altLang="en-US"/>
              <a:t/>
            </a:fld>
            <a:endParaRPr lang="en-US" alt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50473"/>
            <a:ext cx="4571397" cy="1338587"/>
          </a:xfrm>
        </p:spPr>
        <p:txBody>
          <a:bodyPr anchor="b"/>
          <a:lstStyle>
            <a:lvl1pPr lvl="0">
              <a:defRPr sz="3200"/>
            </a:lvl1pPr>
          </a:lstStyle>
          <a:p>
            <a:r>
              <a:rPr lang="en-US" altLang="en-US"/>
              <a:t>Click to edit Master title style</a:t>
            </a:r>
            <a:endParaRPr lang="en-US" altLang="en-US"/>
          </a:p>
        </p:txBody>
      </p:sp>
      <p:sp>
        <p:nvSpPr>
          <p:cNvPr id="3" name="Content Placeholder 2"/>
          <p:cNvSpPr>
            <a:spLocks noGrp="1"/>
          </p:cNvSpPr>
          <p:nvPr>
            <p:ph idx="1"/>
          </p:nvPr>
        </p:nvSpPr>
        <p:spPr>
          <a:xfrm>
            <a:off x="5183187" y="150472"/>
            <a:ext cx="6777439" cy="6227180"/>
          </a:xfrm>
        </p:spPr>
        <p:txBody>
          <a:bodyPr/>
          <a:lstStyle>
            <a:lvl1pPr lvl="0">
              <a:defRPr sz="3200"/>
            </a:lvl1pPr>
            <a:lvl2pPr lvl="1">
              <a:defRPr sz="2800"/>
            </a:lvl2pPr>
            <a:lvl3pPr lvl="2">
              <a:defRPr sz="2400"/>
            </a:lvl3pPr>
            <a:lvl4pPr lvl="3">
              <a:defRPr sz="2000"/>
            </a:lvl4pPr>
            <a:lvl5pPr lvl="4">
              <a:defRPr sz="2000"/>
            </a:lvl5pPr>
            <a:lvl6pPr lvl="5">
              <a:defRPr sz="2000"/>
            </a:lvl6pPr>
            <a:lvl7pPr lvl="6">
              <a:defRPr sz="2000"/>
            </a:lvl7pPr>
            <a:lvl8pPr lvl="7">
              <a:defRPr sz="2000"/>
            </a:lvl8pPr>
            <a:lvl9pPr lvl="8">
              <a:defRPr sz="2000"/>
            </a:lvl9p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Text Placeholder 3"/>
          <p:cNvSpPr>
            <a:spLocks noGrp="1"/>
          </p:cNvSpPr>
          <p:nvPr>
            <p:ph type="body" idx="2"/>
          </p:nvPr>
        </p:nvSpPr>
        <p:spPr>
          <a:xfrm>
            <a:off x="200628" y="2057400"/>
            <a:ext cx="4571397" cy="4320251"/>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1"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0"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4186F99-9E64-4967-83B4-1C08EB4F2F4F}" type="slidenum">
              <a:rPr lang="en-US" altLang="en-US"/>
              <a:t/>
            </a:fld>
            <a:endParaRPr lang="en-US" alt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00628" y="149401"/>
            <a:ext cx="4571397" cy="1339659"/>
          </a:xfrm>
        </p:spPr>
        <p:txBody>
          <a:bodyPr anchor="b"/>
          <a:lstStyle>
            <a:lvl1pPr lvl="0">
              <a:defRPr sz="3200"/>
            </a:lvl1pPr>
          </a:lstStyle>
          <a:p>
            <a:r>
              <a:rPr lang="en-US" altLang="en-US"/>
              <a:t>Click to edit Master title style</a:t>
            </a:r>
            <a:endParaRPr lang="en-US" altLang="en-US"/>
          </a:p>
        </p:txBody>
      </p:sp>
      <p:sp>
        <p:nvSpPr>
          <p:cNvPr id="3" name="Picture Placeholder 2"/>
          <p:cNvSpPr>
            <a:spLocks noGrp="1" noChangeAspect="1"/>
          </p:cNvSpPr>
          <p:nvPr>
            <p:ph type="pic" idx="1"/>
          </p:nvPr>
        </p:nvSpPr>
        <p:spPr>
          <a:xfrm>
            <a:off x="5183187" y="150472"/>
            <a:ext cx="6777439" cy="6250328"/>
          </a:xfrm>
        </p:spPr>
        <p:txBody>
          <a:bodyPr anchor="t"/>
          <a:lstStyle>
            <a:lvl1pPr marL="0" lvl="0" indent="0">
              <a:buNone/>
              <a:defRPr sz="3200"/>
            </a:lvl1pPr>
            <a:lvl2pPr marL="457200" lvl="1" indent="0">
              <a:buNone/>
              <a:defRPr sz="2800"/>
            </a:lvl2pPr>
            <a:lvl3pPr marL="914400" lvl="2" indent="0">
              <a:buNone/>
              <a:defRPr sz="2400"/>
            </a:lvl3pPr>
            <a:lvl4pPr marL="1371600" lvl="3" indent="0">
              <a:buNone/>
              <a:defRPr sz="2000"/>
            </a:lvl4pPr>
            <a:lvl5pPr marL="1828800" lvl="4" indent="0">
              <a:buNone/>
              <a:defRPr sz="2000"/>
            </a:lvl5pPr>
            <a:lvl6pPr marL="2286000" lvl="5" indent="0">
              <a:buNone/>
              <a:defRPr sz="2000"/>
            </a:lvl6pPr>
            <a:lvl7pPr marL="2743200" lvl="6" indent="0">
              <a:buNone/>
              <a:defRPr sz="2000"/>
            </a:lvl7pPr>
            <a:lvl8pPr marL="3200400" lvl="7" indent="0">
              <a:buNone/>
              <a:defRPr sz="2000"/>
            </a:lvl8pPr>
            <a:lvl9pPr marL="3657600" lvl="8" indent="0">
              <a:buNone/>
              <a:defRPr sz="2000"/>
            </a:lvl9pPr>
          </a:lstStyle>
          <a:p>
            <a:r>
              <a:rPr lang="en-US" altLang="en-US"/>
              <a:t>Click icon to add picture</a:t>
            </a:r>
            <a:endParaRPr lang="en-US" altLang="en-US"/>
          </a:p>
        </p:txBody>
      </p:sp>
      <p:sp>
        <p:nvSpPr>
          <p:cNvPr id="4" name="Text Placeholder 3"/>
          <p:cNvSpPr>
            <a:spLocks noGrp="1"/>
          </p:cNvSpPr>
          <p:nvPr>
            <p:ph type="body" idx="2"/>
          </p:nvPr>
        </p:nvSpPr>
        <p:spPr>
          <a:xfrm>
            <a:off x="200628" y="2057400"/>
            <a:ext cx="4571397" cy="4343400"/>
          </a:xfrm>
        </p:spPr>
        <p:txBody>
          <a:bodyPr/>
          <a:lstStyle>
            <a:lvl1pPr marL="0" lvl="0" indent="0">
              <a:buNone/>
              <a:defRPr sz="1600"/>
            </a:lvl1pPr>
            <a:lvl2pPr marL="457200" lvl="1" indent="0">
              <a:buNone/>
              <a:defRPr sz="1400"/>
            </a:lvl2pPr>
            <a:lvl3pPr marL="914400" lvl="2" indent="0">
              <a:buNone/>
              <a:defRPr sz="1200"/>
            </a:lvl3pPr>
            <a:lvl4pPr marL="1371600" lvl="3" indent="0">
              <a:buNone/>
              <a:defRPr sz="1000"/>
            </a:lvl4pPr>
            <a:lvl5pPr marL="1828800" lvl="4" indent="0">
              <a:buNone/>
              <a:defRPr sz="1000"/>
            </a:lvl5pPr>
            <a:lvl6pPr marL="2286000" lvl="5" indent="0">
              <a:buNone/>
              <a:defRPr sz="1000"/>
            </a:lvl6pPr>
            <a:lvl7pPr marL="2743200" lvl="6" indent="0">
              <a:buNone/>
              <a:defRPr sz="1000"/>
            </a:lvl7pPr>
            <a:lvl8pPr marL="3200400" lvl="7" indent="0">
              <a:buNone/>
              <a:defRPr sz="1000"/>
            </a:lvl8pPr>
            <a:lvl9pPr marL="3657600" lvl="8" indent="0">
              <a:buNone/>
              <a:defRPr sz="1000"/>
            </a:lvl9pPr>
          </a:lstStyle>
          <a:p>
            <a:pPr lvl="0"/>
            <a:r>
              <a:rPr lang="en-US" altLang="en-US"/>
              <a:t>Click to edit Master text styles</a:t>
            </a:r>
            <a:endParaRPr lang="en-US" altLang="en-US"/>
          </a:p>
        </p:txBody>
      </p:sp>
      <p:cxnSp>
        <p:nvCxnSpPr>
          <p:cNvPr id="9" name="直接连接符 8"/>
          <p:cNvCxnSpPr/>
          <p:nvPr/>
        </p:nvCxnSpPr>
        <p:spPr>
          <a:xfrm>
            <a:off x="200628" y="1489059"/>
            <a:ext cx="4571397" cy="0"/>
          </a:xfrm>
          <a:prstGeom prst="line">
            <a:avLst/>
          </a:prstGeom>
          <a:ln w="12700">
            <a:solidFill>
              <a:srgbClr val="14A599"/>
            </a:solidFill>
            <a:prstDash val="solid"/>
            <a:miter/>
          </a:ln>
        </p:spPr>
      </p:cxnSp>
      <p:sp>
        <p:nvSpPr>
          <p:cNvPr id="10" name="内容占位符 7"/>
          <p:cNvSpPr>
            <a:spLocks noGrp="1"/>
          </p:cNvSpPr>
          <p:nvPr>
            <p:ph idx="14"/>
          </p:nvPr>
        </p:nvSpPr>
        <p:spPr>
          <a:xfrm>
            <a:off x="199969" y="1489060"/>
            <a:ext cx="4572056" cy="515327"/>
          </a:xfrm>
        </p:spPr>
        <p:txBody>
          <a:bodyPr/>
          <a:lstStyle>
            <a:lvl1pPr marL="0" lvl="0" indent="0" algn="ctr">
              <a:buNone/>
              <a:defRPr i="1">
                <a:solidFill>
                  <a:srgbClr val="C00000"/>
                </a:solidFill>
              </a:defRPr>
            </a:lvl1pPr>
            <a:lvl2pPr marL="457200" lvl="1" indent="0">
              <a:buNone/>
            </a:lvl2pPr>
            <a:lvl3pPr marL="914400" lvl="2" indent="0">
              <a:buNone/>
            </a:lvl3pPr>
            <a:lvl4pPr marL="1371600" lvl="3" indent="0">
              <a:buNone/>
            </a:lvl4pPr>
            <a:lvl5pPr marL="1828800" lvl="4" indent="0">
              <a:buNone/>
            </a:lvl5pPr>
          </a:lstStyle>
          <a:p>
            <a:pPr lvl="0"/>
            <a:r>
              <a:rPr lang="en-US" altLang="en-US"/>
              <a:t>Click to edit Master text styles</a:t>
            </a:r>
            <a:endParaRPr lang="en-US" altLang="en-US"/>
          </a:p>
        </p:txBody>
      </p:sp>
      <p:sp>
        <p:nvSpPr>
          <p:cNvPr id="11" name="Date Placeholder 3"/>
          <p:cNvSpPr>
            <a:spLocks noGrp="1"/>
          </p:cNvSpPr>
          <p:nvPr>
            <p:ph type="dt" idx="15"/>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12"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13"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FDDA9A03-419B-46DA-9C37-D598ED7AB31D}" type="slidenum">
              <a:rPr lang="en-US" altLang="en-US"/>
              <a:t/>
            </a:fld>
            <a:endParaRPr lang="en-US" alt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Click to edit Master title style</a:t>
            </a:r>
            <a:endParaRPr lang="zh-CN" altLang="zh-CN"/>
          </a:p>
        </p:txBody>
      </p:sp>
      <p:sp>
        <p:nvSpPr>
          <p:cNvPr id="6"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7"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8"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7B18DAE-5E2B-4CDB-BCE8-EAC0C71B55F3}" type="slidenum">
              <a:rPr lang="en-US" altLang="en-US"/>
              <a:t/>
            </a:fld>
            <a:endParaRPr lang="en-US" alt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00628" y="1122363"/>
            <a:ext cx="11790744" cy="2387600"/>
          </a:xfrm>
        </p:spPr>
        <p:txBody>
          <a:bodyPr anchor="b"/>
          <a:lstStyle>
            <a:lvl1pPr lvl="0" algn="ctr">
              <a:defRPr sz="6000"/>
            </a:lvl1pPr>
          </a:lstStyle>
          <a:p>
            <a:r>
              <a:rPr lang="en-US" altLang="en-US"/>
              <a:t>Click to edit Master title style</a:t>
            </a:r>
            <a:endParaRPr lang="en-US" altLang="en-US"/>
          </a:p>
        </p:txBody>
      </p:sp>
      <p:sp>
        <p:nvSpPr>
          <p:cNvPr id="3" name="Subtitle 2"/>
          <p:cNvSpPr>
            <a:spLocks noGrp="1"/>
          </p:cNvSpPr>
          <p:nvPr>
            <p:ph type="subTitle" idx="1"/>
          </p:nvPr>
        </p:nvSpPr>
        <p:spPr>
          <a:xfrm>
            <a:off x="894202" y="3602038"/>
            <a:ext cx="10403597" cy="1655762"/>
          </a:xfrm>
        </p:spPr>
        <p:txBody>
          <a:bodyPr/>
          <a:lstStyle>
            <a:lvl1pPr marL="0" lvl="0" indent="0" algn="ctr">
              <a:buNone/>
              <a:defRPr sz="2400">
                <a:solidFill>
                  <a:srgbClr val="C00000"/>
                </a:solidFill>
              </a:defRPr>
            </a:lvl1pPr>
            <a:lvl2pPr marL="457200" lvl="1" indent="0" algn="ctr">
              <a:buNone/>
              <a:defRPr sz="2000"/>
            </a:lvl2pPr>
            <a:lvl3pPr marL="914400" lvl="2" indent="0" algn="ctr">
              <a:buNone/>
              <a:defRPr sz="1800"/>
            </a:lvl3pPr>
            <a:lvl4pPr marL="1371600" lvl="3" indent="0" algn="ctr">
              <a:buNone/>
              <a:defRPr sz="1600"/>
            </a:lvl4pPr>
            <a:lvl5pPr marL="1828800" lvl="4" indent="0" algn="ctr">
              <a:buNone/>
              <a:defRPr sz="1600"/>
            </a:lvl5pPr>
            <a:lvl6pPr marL="2286000" lvl="5" indent="0" algn="ctr">
              <a:buNone/>
              <a:defRPr sz="1600"/>
            </a:lvl6pPr>
            <a:lvl7pPr marL="2743200" lvl="6" indent="0" algn="ctr">
              <a:buNone/>
              <a:defRPr sz="1600"/>
            </a:lvl7pPr>
            <a:lvl8pPr marL="3200400" lvl="7" indent="0" algn="ctr">
              <a:buNone/>
              <a:defRPr sz="1600"/>
            </a:lvl8pPr>
            <a:lvl9pPr marL="3657600" lvl="8" indent="0" algn="ctr">
              <a:buNone/>
              <a:defRPr sz="1600"/>
            </a:lvl9pPr>
          </a:lstStyle>
          <a:p>
            <a:r>
              <a:rPr lang="en-US" altLang="en-US"/>
              <a:t>Click to edit Master subtitle style</a:t>
            </a:r>
            <a:endParaRPr lang="en-US" altLang="en-US"/>
          </a:p>
        </p:txBody>
      </p:sp>
      <p:sp>
        <p:nvSpPr>
          <p:cNvPr id="7"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8"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9"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EFB59E7A-FAC5-476B-8390-0209BF4051D7}" type="slidenum">
              <a:rPr lang="en-US" altLang="en-US"/>
              <a:t/>
            </a:fld>
            <a:endParaRPr lang="en-US" altLang="en-US"/>
          </a:p>
        </p:txBody>
      </p:sp>
      <p:pic>
        <p:nvPicPr>
          <p:cNvPr id="11" name="Picture 10"/>
          <p:cNvPicPr>
            <a:picLocks noChangeAspect="1"/>
          </p:cNvPicPr>
          <p:nvPr/>
        </p:nvPicPr>
        <p:blipFill>
          <a:blip r:embed="rId2"/>
          <a:stretch/>
        </p:blipFill>
        <p:spPr>
          <a:xfrm>
            <a:off x="200627" y="5349875"/>
            <a:ext cx="891873" cy="891873"/>
          </a:xfrm>
          <a:prstGeom prst="rect">
            <a:avLst/>
          </a:prstGeom>
        </p:spPr>
      </p:pic>
      <p:pic>
        <p:nvPicPr>
          <p:cNvPr id="10" name="Picture 9"/>
          <p:cNvPicPr>
            <a:picLocks noChangeAspect="1"/>
          </p:cNvPicPr>
          <p:nvPr/>
        </p:nvPicPr>
        <p:blipFill>
          <a:blip r:embed="rId3"/>
          <a:stretch/>
        </p:blipFill>
        <p:spPr>
          <a:xfrm>
            <a:off x="1164166" y="5349875"/>
            <a:ext cx="891873" cy="891873"/>
          </a:xfrm>
          <a:prstGeom prst="rect">
            <a:avLst/>
          </a:prstGeom>
        </p:spPr>
      </p:pic>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slideLayout" Target="/ppt/slideLayouts/slideLayout2.xml" Id="rId2" /><Relationship Type="http://schemas.openxmlformats.org/officeDocument/2006/relationships/slideLayout" Target="/ppt/slideLayouts/slideLayout3.xml" Id="rId3" /><Relationship Type="http://schemas.openxmlformats.org/officeDocument/2006/relationships/slideLayout" Target="/ppt/slideLayouts/slideLayout4.xml" Id="rId4" /><Relationship Type="http://schemas.openxmlformats.org/officeDocument/2006/relationships/slideLayout" Target="/ppt/slideLayouts/slideLayout5.xml" Id="rId5" /><Relationship Type="http://schemas.openxmlformats.org/officeDocument/2006/relationships/slideLayout" Target="/ppt/slideLayouts/slideLayout6.xml" Id="rId6" /><Relationship Type="http://schemas.openxmlformats.org/officeDocument/2006/relationships/slideLayout" Target="/ppt/slideLayouts/slideLayout7.xml" Id="rId7" /><Relationship Type="http://schemas.openxmlformats.org/officeDocument/2006/relationships/slideLayout" Target="/ppt/slideLayouts/slideLayout8.xml" Id="rId8" /><Relationship Type="http://schemas.openxmlformats.org/officeDocument/2006/relationships/slideLayout" Target="/ppt/slideLayouts/slideLayout9.xml" Id="rId9" /><Relationship Type="http://schemas.openxmlformats.org/officeDocument/2006/relationships/slideLayout" Target="/ppt/slideLayouts/slideLayout10.xml" Id="rId10" /><Relationship Type="http://schemas.openxmlformats.org/officeDocument/2006/relationships/slideLayout" Target="/ppt/slideLayouts/slideLayout11.xml" Id="rId11" /><Relationship Type="http://schemas.openxmlformats.org/officeDocument/2006/relationships/theme" Target="/ppt/theme/theme1.xml" Id="rId12" /><Relationship Type="http://schemas.openxmlformats.org/officeDocument/2006/relationships/image" Target="/ppt/media/image3.png" Id="rId13" /></Relationships>
</file>

<file path=ppt/slideMasters/_rels/slideMaster10.xml.rels>&#65279;<?xml version="1.0" encoding="utf-8"?><Relationships xmlns="http://schemas.openxmlformats.org/package/2006/relationships"><Relationship Type="http://schemas.openxmlformats.org/officeDocument/2006/relationships/slideLayout" Target="/ppt/slideLayouts/slideLayout99.xml" Id="rId1" /><Relationship Type="http://schemas.openxmlformats.org/officeDocument/2006/relationships/slideLayout" Target="/ppt/slideLayouts/slideLayout100.xml" Id="rId2" /><Relationship Type="http://schemas.openxmlformats.org/officeDocument/2006/relationships/slideLayout" Target="/ppt/slideLayouts/slideLayout101.xml" Id="rId3" /><Relationship Type="http://schemas.openxmlformats.org/officeDocument/2006/relationships/slideLayout" Target="/ppt/slideLayouts/slideLayout102.xml" Id="rId4" /><Relationship Type="http://schemas.openxmlformats.org/officeDocument/2006/relationships/slideLayout" Target="/ppt/slideLayouts/slideLayout103.xml" Id="rId5" /><Relationship Type="http://schemas.openxmlformats.org/officeDocument/2006/relationships/slideLayout" Target="/ppt/slideLayouts/slideLayout104.xml" Id="rId6" /><Relationship Type="http://schemas.openxmlformats.org/officeDocument/2006/relationships/slideLayout" Target="/ppt/slideLayouts/slideLayout105.xml" Id="rId7" /><Relationship Type="http://schemas.openxmlformats.org/officeDocument/2006/relationships/slideLayout" Target="/ppt/slideLayouts/slideLayout106.xml" Id="rId8" /><Relationship Type="http://schemas.openxmlformats.org/officeDocument/2006/relationships/slideLayout" Target="/ppt/slideLayouts/slideLayout107.xml" Id="rId9" /><Relationship Type="http://schemas.openxmlformats.org/officeDocument/2006/relationships/slideLayout" Target="/ppt/slideLayouts/slideLayout108.xml" Id="rId10" /><Relationship Type="http://schemas.openxmlformats.org/officeDocument/2006/relationships/slideLayout" Target="/ppt/slideLayouts/slideLayout109.xml" Id="rId11" /><Relationship Type="http://schemas.openxmlformats.org/officeDocument/2006/relationships/theme" Target="/ppt/slideMasters/theme/theme10.xml" Id="rId12" /><Relationship Type="http://schemas.openxmlformats.org/officeDocument/2006/relationships/image" Target="/ppt/media/image19.png" Id="rId13" /></Relationships>
</file>

<file path=ppt/slideMasters/_rels/slideMaster11.xml.rels>&#65279;<?xml version="1.0" encoding="utf-8"?><Relationships xmlns="http://schemas.openxmlformats.org/package/2006/relationships"><Relationship Type="http://schemas.openxmlformats.org/officeDocument/2006/relationships/slideLayout" Target="/ppt/slideLayouts/slideLayout110.xml" Id="rId1" /><Relationship Type="http://schemas.openxmlformats.org/officeDocument/2006/relationships/slideLayout" Target="/ppt/slideLayouts/slideLayout111.xml" Id="rId2" /><Relationship Type="http://schemas.openxmlformats.org/officeDocument/2006/relationships/slideLayout" Target="/ppt/slideLayouts/slideLayout112.xml" Id="rId3" /><Relationship Type="http://schemas.openxmlformats.org/officeDocument/2006/relationships/slideLayout" Target="/ppt/slideLayouts/slideLayout113.xml" Id="rId4" /><Relationship Type="http://schemas.openxmlformats.org/officeDocument/2006/relationships/slideLayout" Target="/ppt/slideLayouts/slideLayout114.xml" Id="rId5" /><Relationship Type="http://schemas.openxmlformats.org/officeDocument/2006/relationships/slideLayout" Target="/ppt/slideLayouts/slideLayout115.xml" Id="rId6" /><Relationship Type="http://schemas.openxmlformats.org/officeDocument/2006/relationships/slideLayout" Target="/ppt/slideLayouts/slideLayout116.xml" Id="rId7" /><Relationship Type="http://schemas.openxmlformats.org/officeDocument/2006/relationships/slideLayout" Target="/ppt/slideLayouts/slideLayout117.xml" Id="rId8" /><Relationship Type="http://schemas.openxmlformats.org/officeDocument/2006/relationships/slideLayout" Target="/ppt/slideLayouts/slideLayout118.xml" Id="rId9" /><Relationship Type="http://schemas.openxmlformats.org/officeDocument/2006/relationships/slideLayout" Target="/ppt/slideLayouts/slideLayout119.xml" Id="rId10" /><Relationship Type="http://schemas.openxmlformats.org/officeDocument/2006/relationships/slideLayout" Target="/ppt/slideLayouts/slideLayout120.xml" Id="rId11" /><Relationship Type="http://schemas.openxmlformats.org/officeDocument/2006/relationships/theme" Target="/ppt/slideMasters/theme/theme11.xml" Id="rId12" /><Relationship Type="http://schemas.openxmlformats.org/officeDocument/2006/relationships/image" Target="/ppt/media/image19.png" Id="rId13" /></Relationships>
</file>

<file path=ppt/slideMasters/_rels/slideMaster12.xml.rels>&#65279;<?xml version="1.0" encoding="utf-8"?><Relationships xmlns="http://schemas.openxmlformats.org/package/2006/relationships"><Relationship Type="http://schemas.openxmlformats.org/officeDocument/2006/relationships/slideLayout" Target="/ppt/slideLayouts/slideLayout121.xml" Id="rId1" /><Relationship Type="http://schemas.openxmlformats.org/officeDocument/2006/relationships/slideLayout" Target="/ppt/slideLayouts/slideLayout122.xml" Id="rId2" /><Relationship Type="http://schemas.openxmlformats.org/officeDocument/2006/relationships/slideLayout" Target="/ppt/slideLayouts/slideLayout123.xml" Id="rId3" /><Relationship Type="http://schemas.openxmlformats.org/officeDocument/2006/relationships/slideLayout" Target="/ppt/slideLayouts/slideLayout124.xml" Id="rId4" /><Relationship Type="http://schemas.openxmlformats.org/officeDocument/2006/relationships/slideLayout" Target="/ppt/slideLayouts/slideLayout125.xml" Id="rId5" /><Relationship Type="http://schemas.openxmlformats.org/officeDocument/2006/relationships/slideLayout" Target="/ppt/slideLayouts/slideLayout126.xml" Id="rId6" /><Relationship Type="http://schemas.openxmlformats.org/officeDocument/2006/relationships/slideLayout" Target="/ppt/slideLayouts/slideLayout127.xml" Id="rId7" /><Relationship Type="http://schemas.openxmlformats.org/officeDocument/2006/relationships/slideLayout" Target="/ppt/slideLayouts/slideLayout128.xml" Id="rId8" /><Relationship Type="http://schemas.openxmlformats.org/officeDocument/2006/relationships/slideLayout" Target="/ppt/slideLayouts/slideLayout129.xml" Id="rId9" /><Relationship Type="http://schemas.openxmlformats.org/officeDocument/2006/relationships/slideLayout" Target="/ppt/slideLayouts/slideLayout130.xml" Id="rId10" /><Relationship Type="http://schemas.openxmlformats.org/officeDocument/2006/relationships/theme" Target="/ppt/slideMasters/theme/theme12.xml" Id="rId11" /><Relationship Type="http://schemas.openxmlformats.org/officeDocument/2006/relationships/image" Target="/ppt/media/image19.png" Id="rId12" /></Relationships>
</file>

<file path=ppt/slideMasters/_rels/slideMaster13.xml.rels>&#65279;<?xml version="1.0" encoding="utf-8"?><Relationships xmlns="http://schemas.openxmlformats.org/package/2006/relationships"><Relationship Type="http://schemas.openxmlformats.org/officeDocument/2006/relationships/slideLayout" Target="/ppt/slideLayouts/slideLayout131.xml" Id="rId1" /><Relationship Type="http://schemas.openxmlformats.org/officeDocument/2006/relationships/slideLayout" Target="/ppt/slideLayouts/slideLayout132.xml" Id="rId2" /><Relationship Type="http://schemas.openxmlformats.org/officeDocument/2006/relationships/slideLayout" Target="/ppt/slideLayouts/slideLayout133.xml" Id="rId3" /><Relationship Type="http://schemas.openxmlformats.org/officeDocument/2006/relationships/slideLayout" Target="/ppt/slideLayouts/slideLayout134.xml" Id="rId4" /><Relationship Type="http://schemas.openxmlformats.org/officeDocument/2006/relationships/slideLayout" Target="/ppt/slideLayouts/slideLayout135.xml" Id="rId5" /><Relationship Type="http://schemas.openxmlformats.org/officeDocument/2006/relationships/slideLayout" Target="/ppt/slideLayouts/slideLayout136.xml" Id="rId6" /><Relationship Type="http://schemas.openxmlformats.org/officeDocument/2006/relationships/slideLayout" Target="/ppt/slideLayouts/slideLayout137.xml" Id="rId7" /><Relationship Type="http://schemas.openxmlformats.org/officeDocument/2006/relationships/slideLayout" Target="/ppt/slideLayouts/slideLayout138.xml" Id="rId8" /><Relationship Type="http://schemas.openxmlformats.org/officeDocument/2006/relationships/slideLayout" Target="/ppt/slideLayouts/slideLayout139.xml" Id="rId9" /><Relationship Type="http://schemas.openxmlformats.org/officeDocument/2006/relationships/slideLayout" Target="/ppt/slideLayouts/slideLayout140.xml" Id="rId10" /><Relationship Type="http://schemas.openxmlformats.org/officeDocument/2006/relationships/slideLayout" Target="/ppt/slideLayouts/slideLayout141.xml" Id="rId11" /><Relationship Type="http://schemas.openxmlformats.org/officeDocument/2006/relationships/theme" Target="/ppt/slideMasters/theme/theme13.xml" Id="rId12" /><Relationship Type="http://schemas.openxmlformats.org/officeDocument/2006/relationships/image" Target="/ppt/media/image26.png" Id="rId13" /></Relationships>
</file>

<file path=ppt/slideMasters/_rels/slideMaster2.xml.rels>&#65279;<?xml version="1.0" encoding="utf-8"?><Relationships xmlns="http://schemas.openxmlformats.org/package/2006/relationships"><Relationship Type="http://schemas.openxmlformats.org/officeDocument/2006/relationships/slideLayout" Target="/ppt/slideLayouts/slideLayout12.xml" Id="rId1" /><Relationship Type="http://schemas.openxmlformats.org/officeDocument/2006/relationships/slideLayout" Target="/ppt/slideLayouts/slideLayout13.xml" Id="rId2" /><Relationship Type="http://schemas.openxmlformats.org/officeDocument/2006/relationships/slideLayout" Target="/ppt/slideLayouts/slideLayout14.xml" Id="rId3" /><Relationship Type="http://schemas.openxmlformats.org/officeDocument/2006/relationships/slideLayout" Target="/ppt/slideLayouts/slideLayout15.xml" Id="rId4" /><Relationship Type="http://schemas.openxmlformats.org/officeDocument/2006/relationships/slideLayout" Target="/ppt/slideLayouts/slideLayout16.xml" Id="rId5" /><Relationship Type="http://schemas.openxmlformats.org/officeDocument/2006/relationships/slideLayout" Target="/ppt/slideLayouts/slideLayout17.xml" Id="rId6" /><Relationship Type="http://schemas.openxmlformats.org/officeDocument/2006/relationships/slideLayout" Target="/ppt/slideLayouts/slideLayout18.xml" Id="rId7" /><Relationship Type="http://schemas.openxmlformats.org/officeDocument/2006/relationships/slideLayout" Target="/ppt/slideLayouts/slideLayout19.xml" Id="rId8" /><Relationship Type="http://schemas.openxmlformats.org/officeDocument/2006/relationships/slideLayout" Target="/ppt/slideLayouts/slideLayout20.xml" Id="rId9" /><Relationship Type="http://schemas.openxmlformats.org/officeDocument/2006/relationships/slideLayout" Target="/ppt/slideLayouts/slideLayout21.xml" Id="rId10" /><Relationship Type="http://schemas.openxmlformats.org/officeDocument/2006/relationships/slideLayout" Target="/ppt/slideLayouts/slideLayout22.xml" Id="rId11" /><Relationship Type="http://schemas.openxmlformats.org/officeDocument/2006/relationships/theme" Target="/ppt/slideMasters/theme/theme2.xml" Id="rId12" /><Relationship Type="http://schemas.openxmlformats.org/officeDocument/2006/relationships/image" Target="/ppt/media/image6.png" Id="rId13" /></Relationships>
</file>

<file path=ppt/slideMasters/_rels/slideMaster3.xml.rels>&#65279;<?xml version="1.0" encoding="utf-8"?><Relationships xmlns="http://schemas.openxmlformats.org/package/2006/relationships"><Relationship Type="http://schemas.openxmlformats.org/officeDocument/2006/relationships/slideLayout" Target="/ppt/slideLayouts/slideLayout23.xml" Id="rId1" /><Relationship Type="http://schemas.openxmlformats.org/officeDocument/2006/relationships/slideLayout" Target="/ppt/slideLayouts/slideLayout24.xml" Id="rId2" /><Relationship Type="http://schemas.openxmlformats.org/officeDocument/2006/relationships/slideLayout" Target="/ppt/slideLayouts/slideLayout25.xml" Id="rId3" /><Relationship Type="http://schemas.openxmlformats.org/officeDocument/2006/relationships/slideLayout" Target="/ppt/slideLayouts/slideLayout26.xml" Id="rId4" /><Relationship Type="http://schemas.openxmlformats.org/officeDocument/2006/relationships/slideLayout" Target="/ppt/slideLayouts/slideLayout27.xml" Id="rId5" /><Relationship Type="http://schemas.openxmlformats.org/officeDocument/2006/relationships/slideLayout" Target="/ppt/slideLayouts/slideLayout28.xml" Id="rId6" /><Relationship Type="http://schemas.openxmlformats.org/officeDocument/2006/relationships/slideLayout" Target="/ppt/slideLayouts/slideLayout29.xml" Id="rId7" /><Relationship Type="http://schemas.openxmlformats.org/officeDocument/2006/relationships/slideLayout" Target="/ppt/slideLayouts/slideLayout30.xml" Id="rId8" /><Relationship Type="http://schemas.openxmlformats.org/officeDocument/2006/relationships/slideLayout" Target="/ppt/slideLayouts/slideLayout31.xml" Id="rId9" /><Relationship Type="http://schemas.openxmlformats.org/officeDocument/2006/relationships/slideLayout" Target="/ppt/slideLayouts/slideLayout32.xml" Id="rId10" /><Relationship Type="http://schemas.openxmlformats.org/officeDocument/2006/relationships/slideLayout" Target="/ppt/slideLayouts/slideLayout33.xml" Id="rId11" /><Relationship Type="http://schemas.openxmlformats.org/officeDocument/2006/relationships/theme" Target="/ppt/slideMasters/theme/theme3.xml" Id="rId12" /><Relationship Type="http://schemas.openxmlformats.org/officeDocument/2006/relationships/image" Target="/ppt/media/image9.png" Id="rId13" /></Relationships>
</file>

<file path=ppt/slideMasters/_rels/slideMaster4.xml.rels>&#65279;<?xml version="1.0" encoding="utf-8"?><Relationships xmlns="http://schemas.openxmlformats.org/package/2006/relationships"><Relationship Type="http://schemas.openxmlformats.org/officeDocument/2006/relationships/slideLayout" Target="/ppt/slideLayouts/slideLayout34.xml" Id="rId1" /><Relationship Type="http://schemas.openxmlformats.org/officeDocument/2006/relationships/slideLayout" Target="/ppt/slideLayouts/slideLayout35.xml" Id="rId2" /><Relationship Type="http://schemas.openxmlformats.org/officeDocument/2006/relationships/slideLayout" Target="/ppt/slideLayouts/slideLayout36.xml" Id="rId3" /><Relationship Type="http://schemas.openxmlformats.org/officeDocument/2006/relationships/slideLayout" Target="/ppt/slideLayouts/slideLayout37.xml" Id="rId4" /><Relationship Type="http://schemas.openxmlformats.org/officeDocument/2006/relationships/slideLayout" Target="/ppt/slideLayouts/slideLayout38.xml" Id="rId5" /><Relationship Type="http://schemas.openxmlformats.org/officeDocument/2006/relationships/slideLayout" Target="/ppt/slideLayouts/slideLayout39.xml" Id="rId6" /><Relationship Type="http://schemas.openxmlformats.org/officeDocument/2006/relationships/slideLayout" Target="/ppt/slideLayouts/slideLayout40.xml" Id="rId7" /><Relationship Type="http://schemas.openxmlformats.org/officeDocument/2006/relationships/slideLayout" Target="/ppt/slideLayouts/slideLayout41.xml" Id="rId8" /><Relationship Type="http://schemas.openxmlformats.org/officeDocument/2006/relationships/slideLayout" Target="/ppt/slideLayouts/slideLayout42.xml" Id="rId9" /><Relationship Type="http://schemas.openxmlformats.org/officeDocument/2006/relationships/slideLayout" Target="/ppt/slideLayouts/slideLayout43.xml" Id="rId10" /><Relationship Type="http://schemas.openxmlformats.org/officeDocument/2006/relationships/slideLayout" Target="/ppt/slideLayouts/slideLayout44.xml" Id="rId11" /><Relationship Type="http://schemas.openxmlformats.org/officeDocument/2006/relationships/theme" Target="/ppt/slideMasters/theme/theme4.xml" Id="rId12" /><Relationship Type="http://schemas.openxmlformats.org/officeDocument/2006/relationships/image" Target="/ppt/media/image12.png" Id="rId13" /></Relationships>
</file>

<file path=ppt/slideMasters/_rels/slideMaster5.xml.rels>&#65279;<?xml version="1.0" encoding="utf-8"?><Relationships xmlns="http://schemas.openxmlformats.org/package/2006/relationships"><Relationship Type="http://schemas.openxmlformats.org/officeDocument/2006/relationships/slideLayout" Target="/ppt/slideLayouts/slideLayout45.xml" Id="rId1" /><Relationship Type="http://schemas.openxmlformats.org/officeDocument/2006/relationships/slideLayout" Target="/ppt/slideLayouts/slideLayout46.xml" Id="rId2" /><Relationship Type="http://schemas.openxmlformats.org/officeDocument/2006/relationships/slideLayout" Target="/ppt/slideLayouts/slideLayout47.xml" Id="rId3" /><Relationship Type="http://schemas.openxmlformats.org/officeDocument/2006/relationships/slideLayout" Target="/ppt/slideLayouts/slideLayout48.xml" Id="rId4" /><Relationship Type="http://schemas.openxmlformats.org/officeDocument/2006/relationships/slideLayout" Target="/ppt/slideLayouts/slideLayout49.xml" Id="rId5" /><Relationship Type="http://schemas.openxmlformats.org/officeDocument/2006/relationships/slideLayout" Target="/ppt/slideLayouts/slideLayout50.xml" Id="rId6" /><Relationship Type="http://schemas.openxmlformats.org/officeDocument/2006/relationships/slideLayout" Target="/ppt/slideLayouts/slideLayout51.xml" Id="rId7" /><Relationship Type="http://schemas.openxmlformats.org/officeDocument/2006/relationships/slideLayout" Target="/ppt/slideLayouts/slideLayout52.xml" Id="rId8" /><Relationship Type="http://schemas.openxmlformats.org/officeDocument/2006/relationships/slideLayout" Target="/ppt/slideLayouts/slideLayout53.xml" Id="rId9" /><Relationship Type="http://schemas.openxmlformats.org/officeDocument/2006/relationships/slideLayout" Target="/ppt/slideLayouts/slideLayout54.xml" Id="rId10" /><Relationship Type="http://schemas.openxmlformats.org/officeDocument/2006/relationships/slideLayout" Target="/ppt/slideLayouts/slideLayout55.xml" Id="rId11" /><Relationship Type="http://schemas.openxmlformats.org/officeDocument/2006/relationships/theme" Target="/ppt/slideMasters/theme/theme5.xml" Id="rId12" /><Relationship Type="http://schemas.openxmlformats.org/officeDocument/2006/relationships/image" Target="/ppt/media/image15.png" Id="rId13" /></Relationships>
</file>

<file path=ppt/slideMasters/_rels/slideMaster6.xml.rels>&#65279;<?xml version="1.0" encoding="utf-8"?><Relationships xmlns="http://schemas.openxmlformats.org/package/2006/relationships"><Relationship Type="http://schemas.openxmlformats.org/officeDocument/2006/relationships/slideLayout" Target="/ppt/slideLayouts/slideLayout56.xml" Id="rId1" /><Relationship Type="http://schemas.openxmlformats.org/officeDocument/2006/relationships/slideLayout" Target="/ppt/slideLayouts/slideLayout57.xml" Id="rId2" /><Relationship Type="http://schemas.openxmlformats.org/officeDocument/2006/relationships/slideLayout" Target="/ppt/slideLayouts/slideLayout58.xml" Id="rId3" /><Relationship Type="http://schemas.openxmlformats.org/officeDocument/2006/relationships/slideLayout" Target="/ppt/slideLayouts/slideLayout59.xml" Id="rId4" /><Relationship Type="http://schemas.openxmlformats.org/officeDocument/2006/relationships/slideLayout" Target="/ppt/slideLayouts/slideLayout60.xml" Id="rId5" /><Relationship Type="http://schemas.openxmlformats.org/officeDocument/2006/relationships/slideLayout" Target="/ppt/slideLayouts/slideLayout61.xml" Id="rId6" /><Relationship Type="http://schemas.openxmlformats.org/officeDocument/2006/relationships/slideLayout" Target="/ppt/slideLayouts/slideLayout62.xml" Id="rId7" /><Relationship Type="http://schemas.openxmlformats.org/officeDocument/2006/relationships/slideLayout" Target="/ppt/slideLayouts/slideLayout63.xml" Id="rId8" /><Relationship Type="http://schemas.openxmlformats.org/officeDocument/2006/relationships/slideLayout" Target="/ppt/slideLayouts/slideLayout64.xml" Id="rId9" /><Relationship Type="http://schemas.openxmlformats.org/officeDocument/2006/relationships/slideLayout" Target="/ppt/slideLayouts/slideLayout65.xml" Id="rId10" /><Relationship Type="http://schemas.openxmlformats.org/officeDocument/2006/relationships/theme" Target="/ppt/slideMasters/theme/theme6.xml" Id="rId11" /><Relationship Type="http://schemas.openxmlformats.org/officeDocument/2006/relationships/image" Target="/ppt/media/image16.png" Id="rId12" /></Relationships>
</file>

<file path=ppt/slideMasters/_rels/slideMaster7.xml.rels>&#65279;<?xml version="1.0" encoding="utf-8"?><Relationships xmlns="http://schemas.openxmlformats.org/package/2006/relationships"><Relationship Type="http://schemas.openxmlformats.org/officeDocument/2006/relationships/slideLayout" Target="/ppt/slideLayouts/slideLayout66.xml" Id="rId1" /><Relationship Type="http://schemas.openxmlformats.org/officeDocument/2006/relationships/slideLayout" Target="/ppt/slideLayouts/slideLayout67.xml" Id="rId2" /><Relationship Type="http://schemas.openxmlformats.org/officeDocument/2006/relationships/slideLayout" Target="/ppt/slideLayouts/slideLayout68.xml" Id="rId3" /><Relationship Type="http://schemas.openxmlformats.org/officeDocument/2006/relationships/slideLayout" Target="/ppt/slideLayouts/slideLayout69.xml" Id="rId4" /><Relationship Type="http://schemas.openxmlformats.org/officeDocument/2006/relationships/slideLayout" Target="/ppt/slideLayouts/slideLayout70.xml" Id="rId5" /><Relationship Type="http://schemas.openxmlformats.org/officeDocument/2006/relationships/slideLayout" Target="/ppt/slideLayouts/slideLayout71.xml" Id="rId6" /><Relationship Type="http://schemas.openxmlformats.org/officeDocument/2006/relationships/slideLayout" Target="/ppt/slideLayouts/slideLayout72.xml" Id="rId7" /><Relationship Type="http://schemas.openxmlformats.org/officeDocument/2006/relationships/slideLayout" Target="/ppt/slideLayouts/slideLayout73.xml" Id="rId8" /><Relationship Type="http://schemas.openxmlformats.org/officeDocument/2006/relationships/slideLayout" Target="/ppt/slideLayouts/slideLayout74.xml" Id="rId9" /><Relationship Type="http://schemas.openxmlformats.org/officeDocument/2006/relationships/slideLayout" Target="/ppt/slideLayouts/slideLayout75.xml" Id="rId10" /><Relationship Type="http://schemas.openxmlformats.org/officeDocument/2006/relationships/slideLayout" Target="/ppt/slideLayouts/slideLayout76.xml" Id="rId11" /><Relationship Type="http://schemas.openxmlformats.org/officeDocument/2006/relationships/theme" Target="/ppt/slideMasters/theme/theme7.xml" Id="rId12" /><Relationship Type="http://schemas.openxmlformats.org/officeDocument/2006/relationships/image" Target="/ppt/media/image19.png" Id="rId13" /></Relationships>
</file>

<file path=ppt/slideMasters/_rels/slideMaster8.xml.rels>&#65279;<?xml version="1.0" encoding="utf-8"?><Relationships xmlns="http://schemas.openxmlformats.org/package/2006/relationships"><Relationship Type="http://schemas.openxmlformats.org/officeDocument/2006/relationships/slideLayout" Target="/ppt/slideLayouts/slideLayout77.xml" Id="rId1" /><Relationship Type="http://schemas.openxmlformats.org/officeDocument/2006/relationships/slideLayout" Target="/ppt/slideLayouts/slideLayout78.xml" Id="rId2" /><Relationship Type="http://schemas.openxmlformats.org/officeDocument/2006/relationships/slideLayout" Target="/ppt/slideLayouts/slideLayout79.xml" Id="rId3" /><Relationship Type="http://schemas.openxmlformats.org/officeDocument/2006/relationships/slideLayout" Target="/ppt/slideLayouts/slideLayout80.xml" Id="rId4" /><Relationship Type="http://schemas.openxmlformats.org/officeDocument/2006/relationships/slideLayout" Target="/ppt/slideLayouts/slideLayout81.xml" Id="rId5" /><Relationship Type="http://schemas.openxmlformats.org/officeDocument/2006/relationships/slideLayout" Target="/ppt/slideLayouts/slideLayout82.xml" Id="rId6" /><Relationship Type="http://schemas.openxmlformats.org/officeDocument/2006/relationships/slideLayout" Target="/ppt/slideLayouts/slideLayout83.xml" Id="rId7" /><Relationship Type="http://schemas.openxmlformats.org/officeDocument/2006/relationships/slideLayout" Target="/ppt/slideLayouts/slideLayout84.xml" Id="rId8" /><Relationship Type="http://schemas.openxmlformats.org/officeDocument/2006/relationships/slideLayout" Target="/ppt/slideLayouts/slideLayout85.xml" Id="rId9" /><Relationship Type="http://schemas.openxmlformats.org/officeDocument/2006/relationships/slideLayout" Target="/ppt/slideLayouts/slideLayout86.xml" Id="rId10" /><Relationship Type="http://schemas.openxmlformats.org/officeDocument/2006/relationships/slideLayout" Target="/ppt/slideLayouts/slideLayout87.xml" Id="rId11" /><Relationship Type="http://schemas.openxmlformats.org/officeDocument/2006/relationships/theme" Target="/ppt/slideMasters/theme/theme8.xml" Id="rId12" /><Relationship Type="http://schemas.openxmlformats.org/officeDocument/2006/relationships/image" Target="/ppt/media/image19.png" Id="rId13" /></Relationships>
</file>

<file path=ppt/slideMasters/_rels/slideMaster9.xml.rels>&#65279;<?xml version="1.0" encoding="utf-8"?><Relationships xmlns="http://schemas.openxmlformats.org/package/2006/relationships"><Relationship Type="http://schemas.openxmlformats.org/officeDocument/2006/relationships/slideLayout" Target="/ppt/slideLayouts/slideLayout88.xml" Id="rId1" /><Relationship Type="http://schemas.openxmlformats.org/officeDocument/2006/relationships/slideLayout" Target="/ppt/slideLayouts/slideLayout89.xml" Id="rId2" /><Relationship Type="http://schemas.openxmlformats.org/officeDocument/2006/relationships/slideLayout" Target="/ppt/slideLayouts/slideLayout90.xml" Id="rId3" /><Relationship Type="http://schemas.openxmlformats.org/officeDocument/2006/relationships/slideLayout" Target="/ppt/slideLayouts/slideLayout91.xml" Id="rId4" /><Relationship Type="http://schemas.openxmlformats.org/officeDocument/2006/relationships/slideLayout" Target="/ppt/slideLayouts/slideLayout92.xml" Id="rId5" /><Relationship Type="http://schemas.openxmlformats.org/officeDocument/2006/relationships/slideLayout" Target="/ppt/slideLayouts/slideLayout93.xml" Id="rId6" /><Relationship Type="http://schemas.openxmlformats.org/officeDocument/2006/relationships/slideLayout" Target="/ppt/slideLayouts/slideLayout94.xml" Id="rId7" /><Relationship Type="http://schemas.openxmlformats.org/officeDocument/2006/relationships/slideLayout" Target="/ppt/slideLayouts/slideLayout95.xml" Id="rId8" /><Relationship Type="http://schemas.openxmlformats.org/officeDocument/2006/relationships/slideLayout" Target="/ppt/slideLayouts/slideLayout96.xml" Id="rId9" /><Relationship Type="http://schemas.openxmlformats.org/officeDocument/2006/relationships/slideLayout" Target="/ppt/slideLayouts/slideLayout97.xml" Id="rId10" /><Relationship Type="http://schemas.openxmlformats.org/officeDocument/2006/relationships/slideLayout" Target="/ppt/slideLayouts/slideLayout98.xml" Id="rId11" /><Relationship Type="http://schemas.openxmlformats.org/officeDocument/2006/relationships/theme" Target="/ppt/slideMasters/theme/theme9.xml" Id="rId12" /><Relationship Type="http://schemas.openxmlformats.org/officeDocument/2006/relationships/image" Target="/ppt/media/image19.png" Id="rId13" /></Relationships>
</file>

<file path=ppt/slideMasters/slideMaster1.xml><?xml version="1.0" encoding="utf-8"?>
<p:sldMaster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14A599"/>
        </a:solidFill>
        <a:effectLst/>
      </p:bgPr>
    </p:bg>
    <p:spTree>
      <p:nvGrpSpPr>
        <p:cNvPr id="1" name=""/>
        <p:cNvGrpSpPr/>
        <p:nvPr/>
      </p:nvGrpSpPr>
      <p:grpSpPr>
        <a:xfrm>
          <a:off x="0" y="0"/>
          <a:ext cx="0" cy="0"/>
          <a:chOff x="0" y="0"/>
          <a:chExt cx="0" cy="0"/>
        </a:xfrm>
      </p:grpSpPr>
      <p:sp>
        <p:nvSpPr>
          <p:cNvPr id="7" name="Rectangle 6"/>
          <p:cNvSpPr/>
          <p:nvPr userDrawn="1"/>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54AEFFDA-EBF9-4CE2-B5B9-814D155F0B33}" type="slidenum">
              <a:rPr lang="en-US" altLang="en-US"/>
              <a:t>‹#›</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10" name="TextBox 9"/>
          <p:cNvSpPr txBox="1"/>
          <p:nvPr userDrawn="1"/>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a:extLst>
              <a:ext uri="{FF2B5EF4-FFF2-40B4-BE49-F238E27FC236}">
                <a16:creationId xmlns:a16="http://schemas.microsoft.com/office/drawing/2014/main" id="{E2C186F1-3118-4A1F-BB0F-E55E8D44F438}"/>
              </a:ext>
            </a:extLst>
          </p:cNvPr>
          <p:cNvPicPr>
            <a:picLocks noChangeAspect="1"/>
          </p:cNvPicPr>
          <p:nvPr userDrawn="1"/>
        </p:nvPicPr>
        <p:blipFill>
          <a:blip r:embed="rId13"/>
          <a:stretch>
            <a:fillRect/>
          </a:stretch>
        </p:blipFill>
        <p:spPr>
          <a:xfrm>
            <a:off x="11421687" y="5511706"/>
            <a:ext cx="538940" cy="918992"/>
          </a:xfrm>
          <a:prstGeom prst="rect">
            <a:avLst/>
          </a:prstGeom>
        </p:spPr>
      </p:pic>
    </p:spTree>
    <p:extLst>
      <p:ext uri="{BB962C8B-B14F-4D97-AF65-F5344CB8AC3E}">
        <p14:creationId xmlns:p14="http://schemas.microsoft.com/office/powerpoint/2010/main" val="164393104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lvl="0" algn="ctr" defTabSz="914400">
        <a:lnSpc>
          <a:spcPct val="90000"/>
        </a:lnSpc>
        <a:spcBef>
          <a:spcPct val="0"/>
        </a:spcBef>
        <a:buNone/>
        <a:defRPr sz="4400" kern="1200">
          <a:solidFill>
            <a:schemeClr val="bg1"/>
          </a:solidFill>
          <a:latin typeface="Times New Roman"/>
          <a:ea typeface="FangSong"/>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p:bodyStyle>
    <p:otherStyle>
      <a:lvl1pPr marL="0" lvl="0" algn="l" defTabSz="914400">
        <a:defRPr sz="1800" kern="1200">
          <a:solidFill>
            <a:schemeClr val="tx1"/>
          </a:solidFill>
          <a:latin typeface="Times New Roman"/>
          <a:ea typeface="FangSong"/>
        </a:defRPr>
      </a:lvl1pPr>
      <a:lvl2pPr marL="457200" lvl="1" algn="l" defTabSz="914400">
        <a:defRPr sz="1800" kern="1200">
          <a:solidFill>
            <a:schemeClr val="tx1"/>
          </a:solidFill>
          <a:latin typeface="Times New Roman"/>
          <a:ea typeface="FangSong"/>
        </a:defRPr>
      </a:lvl2pPr>
      <a:lvl3pPr marL="914400" lvl="2" algn="l" defTabSz="914400">
        <a:defRPr sz="1800" kern="1200">
          <a:solidFill>
            <a:schemeClr val="tx1"/>
          </a:solidFill>
          <a:latin typeface="Times New Roman"/>
          <a:ea typeface="FangSong"/>
        </a:defRPr>
      </a:lvl3pPr>
      <a:lvl4pPr marL="1371600" lvl="3" algn="l" defTabSz="914400">
        <a:defRPr sz="1800" kern="1200">
          <a:solidFill>
            <a:schemeClr val="tx1"/>
          </a:solidFill>
          <a:latin typeface="Times New Roman"/>
          <a:ea typeface="FangSong"/>
        </a:defRPr>
      </a:lvl4pPr>
      <a:lvl5pPr marL="1828800" lvl="4" algn="l" defTabSz="914400">
        <a:defRPr sz="1800" kern="1200">
          <a:solidFill>
            <a:schemeClr val="tx1"/>
          </a:solidFill>
          <a:latin typeface="Times New Roman"/>
          <a:ea typeface="FangSong"/>
        </a:defRPr>
      </a:lvl5pPr>
      <a:lvl6pPr marL="2286000" lvl="5" algn="l" defTabSz="914400">
        <a:defRPr sz="1800" kern="1200">
          <a:solidFill>
            <a:schemeClr val="tx1"/>
          </a:solidFill>
          <a:latin typeface="Times New Roman"/>
          <a:ea typeface="FangSong"/>
        </a:defRPr>
      </a:lvl6pPr>
      <a:lvl7pPr marL="2743200" lvl="6" algn="l" defTabSz="914400">
        <a:defRPr sz="1800" kern="1200">
          <a:solidFill>
            <a:schemeClr val="tx1"/>
          </a:solidFill>
          <a:latin typeface="Times New Roman"/>
          <a:ea typeface="FangSong"/>
        </a:defRPr>
      </a:lvl7pPr>
      <a:lvl8pPr marL="3200400" lvl="7" algn="l" defTabSz="914400">
        <a:defRPr sz="1800" kern="1200">
          <a:solidFill>
            <a:schemeClr val="tx1"/>
          </a:solidFill>
          <a:latin typeface="Times New Roman"/>
          <a:ea typeface="FangSong"/>
        </a:defRPr>
      </a:lvl8pPr>
      <a:lvl9pPr marL="3657600" lvl="8" algn="l" defTabSz="914400">
        <a:defRPr sz="1800" kern="1200">
          <a:solidFill>
            <a:schemeClr val="tx1"/>
          </a:solidFill>
          <a:latin typeface="Times New Roman"/>
          <a:ea typeface="FangSong"/>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E4D3CD7B-191F-4572-8783-581AC00DEFA6}" type="slidenum">
              <a:rPr lang="en-US" altLang="en-US"/>
              <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p:txStyles>
    <p:titleStyle>
      <a:lvl1pPr lvl="0" algn="ctr" defTabSz="914400">
        <a:lnSpc>
          <a:spcPct val="90000"/>
        </a:lnSpc>
        <a:spcBef>
          <a:spcPct val="0"/>
        </a:spcBef>
        <a:buNone/>
        <a:defRPr sz="4400" kern="1200">
          <a:solidFill>
            <a:schemeClr val="bg1"/>
          </a:solidFill>
          <a:latin typeface="Times New Roman"/>
          <a:ea typeface="仿宋"/>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p:bodyStyle>
    <p:otherStyle>
      <a:lvl1pPr marL="0" lvl="0" algn="l" defTabSz="914400">
        <a:defRPr sz="1800" kern="1200">
          <a:solidFill>
            <a:schemeClr val="tx1"/>
          </a:solidFill>
          <a:latin typeface="Times New Roman"/>
          <a:ea typeface="仿宋"/>
        </a:defRPr>
      </a:lvl1pPr>
      <a:lvl2pPr marL="457200" lvl="1" algn="l" defTabSz="914400">
        <a:defRPr sz="1800" kern="1200">
          <a:solidFill>
            <a:schemeClr val="tx1"/>
          </a:solidFill>
          <a:latin typeface="Times New Roman"/>
          <a:ea typeface="仿宋"/>
        </a:defRPr>
      </a:lvl2pPr>
      <a:lvl3pPr marL="914400" lvl="2" algn="l" defTabSz="914400">
        <a:defRPr sz="1800" kern="1200">
          <a:solidFill>
            <a:schemeClr val="tx1"/>
          </a:solidFill>
          <a:latin typeface="Times New Roman"/>
          <a:ea typeface="仿宋"/>
        </a:defRPr>
      </a:lvl3pPr>
      <a:lvl4pPr marL="1371600" lvl="3" algn="l" defTabSz="914400">
        <a:defRPr sz="1800" kern="1200">
          <a:solidFill>
            <a:schemeClr val="tx1"/>
          </a:solidFill>
          <a:latin typeface="Times New Roman"/>
          <a:ea typeface="仿宋"/>
        </a:defRPr>
      </a:lvl4pPr>
      <a:lvl5pPr marL="1828800" lvl="4" algn="l" defTabSz="914400">
        <a:defRPr sz="1800" kern="1200">
          <a:solidFill>
            <a:schemeClr val="tx1"/>
          </a:solidFill>
          <a:latin typeface="Times New Roman"/>
          <a:ea typeface="仿宋"/>
        </a:defRPr>
      </a:lvl5pPr>
      <a:lvl6pPr marL="2286000" lvl="5" algn="l" defTabSz="914400">
        <a:defRPr sz="1800" kern="1200">
          <a:solidFill>
            <a:schemeClr val="tx1"/>
          </a:solidFill>
          <a:latin typeface="Times New Roman"/>
          <a:ea typeface="仿宋"/>
        </a:defRPr>
      </a:lvl6pPr>
      <a:lvl7pPr marL="2743200" lvl="6" algn="l" defTabSz="914400">
        <a:defRPr sz="1800" kern="1200">
          <a:solidFill>
            <a:schemeClr val="tx1"/>
          </a:solidFill>
          <a:latin typeface="Times New Roman"/>
          <a:ea typeface="仿宋"/>
        </a:defRPr>
      </a:lvl7pPr>
      <a:lvl8pPr marL="3200400" lvl="7" algn="l" defTabSz="914400">
        <a:defRPr sz="1800" kern="1200">
          <a:solidFill>
            <a:schemeClr val="tx1"/>
          </a:solidFill>
          <a:latin typeface="Times New Roman"/>
          <a:ea typeface="仿宋"/>
        </a:defRPr>
      </a:lvl8pPr>
      <a:lvl9pPr marL="3657600" lvl="8" algn="l" defTabSz="914400">
        <a:defRPr sz="1800" kern="1200">
          <a:solidFill>
            <a:schemeClr val="tx1"/>
          </a:solidFill>
          <a:latin typeface="Times New Roman"/>
          <a:ea typeface="仿宋"/>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10502C4-3F47-4FBE-8954-80D06BCD70C1}" type="slidenum">
              <a:rPr lang="en-US" altLang="en-US"/>
              <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p:txStyles>
    <p:titleStyle>
      <a:lvl1pPr lvl="0" algn="ctr" defTabSz="914400">
        <a:lnSpc>
          <a:spcPct val="90000"/>
        </a:lnSpc>
        <a:spcBef>
          <a:spcPct val="0"/>
        </a:spcBef>
        <a:buNone/>
        <a:defRPr sz="4400" kern="1200">
          <a:solidFill>
            <a:schemeClr val="bg1"/>
          </a:solidFill>
          <a:latin typeface="Times New Roman"/>
          <a:ea typeface="仿宋"/>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p:bodyStyle>
    <p:otherStyle>
      <a:lvl1pPr marL="0" lvl="0" algn="l" defTabSz="914400">
        <a:defRPr sz="1800" kern="1200">
          <a:solidFill>
            <a:schemeClr val="tx1"/>
          </a:solidFill>
          <a:latin typeface="Times New Roman"/>
          <a:ea typeface="仿宋"/>
        </a:defRPr>
      </a:lvl1pPr>
      <a:lvl2pPr marL="457200" lvl="1" algn="l" defTabSz="914400">
        <a:defRPr sz="1800" kern="1200">
          <a:solidFill>
            <a:schemeClr val="tx1"/>
          </a:solidFill>
          <a:latin typeface="Times New Roman"/>
          <a:ea typeface="仿宋"/>
        </a:defRPr>
      </a:lvl2pPr>
      <a:lvl3pPr marL="914400" lvl="2" algn="l" defTabSz="914400">
        <a:defRPr sz="1800" kern="1200">
          <a:solidFill>
            <a:schemeClr val="tx1"/>
          </a:solidFill>
          <a:latin typeface="Times New Roman"/>
          <a:ea typeface="仿宋"/>
        </a:defRPr>
      </a:lvl3pPr>
      <a:lvl4pPr marL="1371600" lvl="3" algn="l" defTabSz="914400">
        <a:defRPr sz="1800" kern="1200">
          <a:solidFill>
            <a:schemeClr val="tx1"/>
          </a:solidFill>
          <a:latin typeface="Times New Roman"/>
          <a:ea typeface="仿宋"/>
        </a:defRPr>
      </a:lvl4pPr>
      <a:lvl5pPr marL="1828800" lvl="4" algn="l" defTabSz="914400">
        <a:defRPr sz="1800" kern="1200">
          <a:solidFill>
            <a:schemeClr val="tx1"/>
          </a:solidFill>
          <a:latin typeface="Times New Roman"/>
          <a:ea typeface="仿宋"/>
        </a:defRPr>
      </a:lvl5pPr>
      <a:lvl6pPr marL="2286000" lvl="5" algn="l" defTabSz="914400">
        <a:defRPr sz="1800" kern="1200">
          <a:solidFill>
            <a:schemeClr val="tx1"/>
          </a:solidFill>
          <a:latin typeface="Times New Roman"/>
          <a:ea typeface="仿宋"/>
        </a:defRPr>
      </a:lvl6pPr>
      <a:lvl7pPr marL="2743200" lvl="6" algn="l" defTabSz="914400">
        <a:defRPr sz="1800" kern="1200">
          <a:solidFill>
            <a:schemeClr val="tx1"/>
          </a:solidFill>
          <a:latin typeface="Times New Roman"/>
          <a:ea typeface="仿宋"/>
        </a:defRPr>
      </a:lvl7pPr>
      <a:lvl8pPr marL="3200400" lvl="7" algn="l" defTabSz="914400">
        <a:defRPr sz="1800" kern="1200">
          <a:solidFill>
            <a:schemeClr val="tx1"/>
          </a:solidFill>
          <a:latin typeface="Times New Roman"/>
          <a:ea typeface="仿宋"/>
        </a:defRPr>
      </a:lvl8pPr>
      <a:lvl9pPr marL="3657600" lvl="8" algn="l" defTabSz="914400">
        <a:defRPr sz="1800" kern="1200">
          <a:solidFill>
            <a:schemeClr val="tx1"/>
          </a:solidFill>
          <a:latin typeface="Times New Roman"/>
          <a:ea typeface="仿宋"/>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C277C69B-AF42-49A9-B5EA-6DDB441F20E1}" type="slidenum">
              <a:rPr lang="en-US" altLang="en-US"/>
              <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2"/>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Lst>
  <p:hf hdr="0"/>
  <p:txStyles>
    <p:titleStyle>
      <a:lvl1pPr lvl="0" algn="ctr" defTabSz="914400">
        <a:lnSpc>
          <a:spcPct val="90000"/>
        </a:lnSpc>
        <a:spcBef>
          <a:spcPct val="0"/>
        </a:spcBef>
        <a:buNone/>
        <a:defRPr sz="4400" kern="1200">
          <a:solidFill>
            <a:schemeClr val="bg1"/>
          </a:solidFill>
          <a:latin typeface="Times New Roman"/>
          <a:ea typeface="仿宋"/>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p:bodyStyle>
    <p:otherStyle>
      <a:lvl1pPr marL="0" lvl="0" algn="l" defTabSz="914400">
        <a:defRPr sz="1800" kern="1200">
          <a:solidFill>
            <a:schemeClr val="tx1"/>
          </a:solidFill>
          <a:latin typeface="Times New Roman"/>
          <a:ea typeface="仿宋"/>
        </a:defRPr>
      </a:lvl1pPr>
      <a:lvl2pPr marL="457200" lvl="1" algn="l" defTabSz="914400">
        <a:defRPr sz="1800" kern="1200">
          <a:solidFill>
            <a:schemeClr val="tx1"/>
          </a:solidFill>
          <a:latin typeface="Times New Roman"/>
          <a:ea typeface="仿宋"/>
        </a:defRPr>
      </a:lvl2pPr>
      <a:lvl3pPr marL="914400" lvl="2" algn="l" defTabSz="914400">
        <a:defRPr sz="1800" kern="1200">
          <a:solidFill>
            <a:schemeClr val="tx1"/>
          </a:solidFill>
          <a:latin typeface="Times New Roman"/>
          <a:ea typeface="仿宋"/>
        </a:defRPr>
      </a:lvl3pPr>
      <a:lvl4pPr marL="1371600" lvl="3" algn="l" defTabSz="914400">
        <a:defRPr sz="1800" kern="1200">
          <a:solidFill>
            <a:schemeClr val="tx1"/>
          </a:solidFill>
          <a:latin typeface="Times New Roman"/>
          <a:ea typeface="仿宋"/>
        </a:defRPr>
      </a:lvl4pPr>
      <a:lvl5pPr marL="1828800" lvl="4" algn="l" defTabSz="914400">
        <a:defRPr sz="1800" kern="1200">
          <a:solidFill>
            <a:schemeClr val="tx1"/>
          </a:solidFill>
          <a:latin typeface="Times New Roman"/>
          <a:ea typeface="仿宋"/>
        </a:defRPr>
      </a:lvl5pPr>
      <a:lvl6pPr marL="2286000" lvl="5" algn="l" defTabSz="914400">
        <a:defRPr sz="1800" kern="1200">
          <a:solidFill>
            <a:schemeClr val="tx1"/>
          </a:solidFill>
          <a:latin typeface="Times New Roman"/>
          <a:ea typeface="仿宋"/>
        </a:defRPr>
      </a:lvl6pPr>
      <a:lvl7pPr marL="2743200" lvl="6" algn="l" defTabSz="914400">
        <a:defRPr sz="1800" kern="1200">
          <a:solidFill>
            <a:schemeClr val="tx1"/>
          </a:solidFill>
          <a:latin typeface="Times New Roman"/>
          <a:ea typeface="仿宋"/>
        </a:defRPr>
      </a:lvl7pPr>
      <a:lvl8pPr marL="3200400" lvl="7" algn="l" defTabSz="914400">
        <a:defRPr sz="1800" kern="1200">
          <a:solidFill>
            <a:schemeClr val="tx1"/>
          </a:solidFill>
          <a:latin typeface="Times New Roman"/>
          <a:ea typeface="仿宋"/>
        </a:defRPr>
      </a:lvl8pPr>
      <a:lvl9pPr marL="3657600" lvl="8" algn="l" defTabSz="914400">
        <a:defRPr sz="1800" kern="1200">
          <a:solidFill>
            <a:schemeClr val="tx1"/>
          </a:solidFill>
          <a:latin typeface="Times New Roman"/>
          <a:ea typeface="仿宋"/>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en-US"/>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F581FFB-06E3-4BE3-84FB-310EB6EDB5D2}" type="slidenum">
              <a:rPr lang="en-US" altLang="en-US"/>
              <a:t>‹#›</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hf hdr="0"/>
  <p:txStyles>
    <p:titleStyle>
      <a:lvl1pPr lvl="0" algn="ctr" defTabSz="914400">
        <a:lnSpc>
          <a:spcPct val="90000"/>
        </a:lnSpc>
        <a:spcBef>
          <a:spcPct val="0"/>
        </a:spcBef>
        <a:buNone/>
        <a:defRPr sz="4400" kern="1200">
          <a:solidFill>
            <a:schemeClr val="bg1"/>
          </a:solidFill>
          <a:latin typeface="Times New Roman"/>
          <a:ea typeface="FangSong"/>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p:bodyStyle>
    <p:otherStyle>
      <a:lvl1pPr marL="0" lvl="0" algn="l" defTabSz="914400">
        <a:defRPr sz="1800" kern="1200">
          <a:solidFill>
            <a:schemeClr val="tx1"/>
          </a:solidFill>
          <a:latin typeface="Times New Roman"/>
          <a:ea typeface="FangSong"/>
        </a:defRPr>
      </a:lvl1pPr>
      <a:lvl2pPr marL="457200" lvl="1" algn="l" defTabSz="914400">
        <a:defRPr sz="1800" kern="1200">
          <a:solidFill>
            <a:schemeClr val="tx1"/>
          </a:solidFill>
          <a:latin typeface="Times New Roman"/>
          <a:ea typeface="FangSong"/>
        </a:defRPr>
      </a:lvl2pPr>
      <a:lvl3pPr marL="914400" lvl="2" algn="l" defTabSz="914400">
        <a:defRPr sz="1800" kern="1200">
          <a:solidFill>
            <a:schemeClr val="tx1"/>
          </a:solidFill>
          <a:latin typeface="Times New Roman"/>
          <a:ea typeface="FangSong"/>
        </a:defRPr>
      </a:lvl3pPr>
      <a:lvl4pPr marL="1371600" lvl="3" algn="l" defTabSz="914400">
        <a:defRPr sz="1800" kern="1200">
          <a:solidFill>
            <a:schemeClr val="tx1"/>
          </a:solidFill>
          <a:latin typeface="Times New Roman"/>
          <a:ea typeface="FangSong"/>
        </a:defRPr>
      </a:lvl4pPr>
      <a:lvl5pPr marL="1828800" lvl="4" algn="l" defTabSz="914400">
        <a:defRPr sz="1800" kern="1200">
          <a:solidFill>
            <a:schemeClr val="tx1"/>
          </a:solidFill>
          <a:latin typeface="Times New Roman"/>
          <a:ea typeface="FangSong"/>
        </a:defRPr>
      </a:lvl5pPr>
      <a:lvl6pPr marL="2286000" lvl="5" algn="l" defTabSz="914400">
        <a:defRPr sz="1800" kern="1200">
          <a:solidFill>
            <a:schemeClr val="tx1"/>
          </a:solidFill>
          <a:latin typeface="Times New Roman"/>
          <a:ea typeface="FangSong"/>
        </a:defRPr>
      </a:lvl6pPr>
      <a:lvl7pPr marL="2743200" lvl="6" algn="l" defTabSz="914400">
        <a:defRPr sz="1800" kern="1200">
          <a:solidFill>
            <a:schemeClr val="tx1"/>
          </a:solidFill>
          <a:latin typeface="Times New Roman"/>
          <a:ea typeface="FangSong"/>
        </a:defRPr>
      </a:lvl7pPr>
      <a:lvl8pPr marL="3200400" lvl="7" algn="l" defTabSz="914400">
        <a:defRPr sz="1800" kern="1200">
          <a:solidFill>
            <a:schemeClr val="tx1"/>
          </a:solidFill>
          <a:latin typeface="Times New Roman"/>
          <a:ea typeface="FangSong"/>
        </a:defRPr>
      </a:lvl8pPr>
      <a:lvl9pPr marL="3657600" lvl="8" algn="l" defTabSz="914400">
        <a:defRPr sz="1800" kern="1200">
          <a:solidFill>
            <a:schemeClr val="tx1"/>
          </a:solidFill>
          <a:latin typeface="Times New Roman"/>
          <a:ea typeface="FangSong"/>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D7BDCCD8-9F8A-468C-BB38-1206ED8D8B5D}" type="slidenum">
              <a:rPr lang="en-US" altLang="en-US"/>
              <a:t>‹#›</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lvl="0" algn="ctr" defTabSz="914400">
        <a:lnSpc>
          <a:spcPct val="90000"/>
        </a:lnSpc>
        <a:spcBef>
          <a:spcPct val="0"/>
        </a:spcBef>
        <a:buNone/>
        <a:defRPr sz="4400" kern="1200">
          <a:solidFill>
            <a:schemeClr val="bg1"/>
          </a:solidFill>
          <a:latin typeface="Times New Roman"/>
          <a:ea typeface="FangSong"/>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p:bodyStyle>
    <p:otherStyle>
      <a:lvl1pPr marL="0" lvl="0" algn="l" defTabSz="914400">
        <a:defRPr sz="1800" kern="1200">
          <a:solidFill>
            <a:schemeClr val="tx1"/>
          </a:solidFill>
          <a:latin typeface="Times New Roman"/>
          <a:ea typeface="FangSong"/>
        </a:defRPr>
      </a:lvl1pPr>
      <a:lvl2pPr marL="457200" lvl="1" algn="l" defTabSz="914400">
        <a:defRPr sz="1800" kern="1200">
          <a:solidFill>
            <a:schemeClr val="tx1"/>
          </a:solidFill>
          <a:latin typeface="Times New Roman"/>
          <a:ea typeface="FangSong"/>
        </a:defRPr>
      </a:lvl2pPr>
      <a:lvl3pPr marL="914400" lvl="2" algn="l" defTabSz="914400">
        <a:defRPr sz="1800" kern="1200">
          <a:solidFill>
            <a:schemeClr val="tx1"/>
          </a:solidFill>
          <a:latin typeface="Times New Roman"/>
          <a:ea typeface="FangSong"/>
        </a:defRPr>
      </a:lvl3pPr>
      <a:lvl4pPr marL="1371600" lvl="3" algn="l" defTabSz="914400">
        <a:defRPr sz="1800" kern="1200">
          <a:solidFill>
            <a:schemeClr val="tx1"/>
          </a:solidFill>
          <a:latin typeface="Times New Roman"/>
          <a:ea typeface="FangSong"/>
        </a:defRPr>
      </a:lvl4pPr>
      <a:lvl5pPr marL="1828800" lvl="4" algn="l" defTabSz="914400">
        <a:defRPr sz="1800" kern="1200">
          <a:solidFill>
            <a:schemeClr val="tx1"/>
          </a:solidFill>
          <a:latin typeface="Times New Roman"/>
          <a:ea typeface="FangSong"/>
        </a:defRPr>
      </a:lvl5pPr>
      <a:lvl6pPr marL="2286000" lvl="5" algn="l" defTabSz="914400">
        <a:defRPr sz="1800" kern="1200">
          <a:solidFill>
            <a:schemeClr val="tx1"/>
          </a:solidFill>
          <a:latin typeface="Times New Roman"/>
          <a:ea typeface="FangSong"/>
        </a:defRPr>
      </a:lvl6pPr>
      <a:lvl7pPr marL="2743200" lvl="6" algn="l" defTabSz="914400">
        <a:defRPr sz="1800" kern="1200">
          <a:solidFill>
            <a:schemeClr val="tx1"/>
          </a:solidFill>
          <a:latin typeface="Times New Roman"/>
          <a:ea typeface="FangSong"/>
        </a:defRPr>
      </a:lvl7pPr>
      <a:lvl8pPr marL="3200400" lvl="7" algn="l" defTabSz="914400">
        <a:defRPr sz="1800" kern="1200">
          <a:solidFill>
            <a:schemeClr val="tx1"/>
          </a:solidFill>
          <a:latin typeface="Times New Roman"/>
          <a:ea typeface="FangSong"/>
        </a:defRPr>
      </a:lvl8pPr>
      <a:lvl9pPr marL="3657600" lvl="8" algn="l" defTabSz="914400">
        <a:defRPr sz="1800" kern="1200">
          <a:solidFill>
            <a:schemeClr val="tx1"/>
          </a:solidFill>
          <a:latin typeface="Times New Roman"/>
          <a:ea typeface="FangSong"/>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15F5C2B-B00F-4B20-B487-873554C120EC}" type="slidenum">
              <a:rPr lang="en-US" altLang="en-US"/>
              <a:t>‹#›</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lvl="0" algn="ctr" defTabSz="914400">
        <a:lnSpc>
          <a:spcPct val="90000"/>
        </a:lnSpc>
        <a:spcBef>
          <a:spcPct val="0"/>
        </a:spcBef>
        <a:buNone/>
        <a:defRPr sz="4400" kern="1200">
          <a:solidFill>
            <a:schemeClr val="bg1"/>
          </a:solidFill>
          <a:latin typeface="Times New Roman"/>
          <a:ea typeface="FangSong"/>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p:bodyStyle>
    <p:otherStyle>
      <a:lvl1pPr marL="0" lvl="0" algn="l" defTabSz="914400">
        <a:defRPr sz="1800" kern="1200">
          <a:solidFill>
            <a:schemeClr val="tx1"/>
          </a:solidFill>
          <a:latin typeface="Times New Roman"/>
          <a:ea typeface="FangSong"/>
        </a:defRPr>
      </a:lvl1pPr>
      <a:lvl2pPr marL="457200" lvl="1" algn="l" defTabSz="914400">
        <a:defRPr sz="1800" kern="1200">
          <a:solidFill>
            <a:schemeClr val="tx1"/>
          </a:solidFill>
          <a:latin typeface="Times New Roman"/>
          <a:ea typeface="FangSong"/>
        </a:defRPr>
      </a:lvl2pPr>
      <a:lvl3pPr marL="914400" lvl="2" algn="l" defTabSz="914400">
        <a:defRPr sz="1800" kern="1200">
          <a:solidFill>
            <a:schemeClr val="tx1"/>
          </a:solidFill>
          <a:latin typeface="Times New Roman"/>
          <a:ea typeface="FangSong"/>
        </a:defRPr>
      </a:lvl3pPr>
      <a:lvl4pPr marL="1371600" lvl="3" algn="l" defTabSz="914400">
        <a:defRPr sz="1800" kern="1200">
          <a:solidFill>
            <a:schemeClr val="tx1"/>
          </a:solidFill>
          <a:latin typeface="Times New Roman"/>
          <a:ea typeface="FangSong"/>
        </a:defRPr>
      </a:lvl4pPr>
      <a:lvl5pPr marL="1828800" lvl="4" algn="l" defTabSz="914400">
        <a:defRPr sz="1800" kern="1200">
          <a:solidFill>
            <a:schemeClr val="tx1"/>
          </a:solidFill>
          <a:latin typeface="Times New Roman"/>
          <a:ea typeface="FangSong"/>
        </a:defRPr>
      </a:lvl5pPr>
      <a:lvl6pPr marL="2286000" lvl="5" algn="l" defTabSz="914400">
        <a:defRPr sz="1800" kern="1200">
          <a:solidFill>
            <a:schemeClr val="tx1"/>
          </a:solidFill>
          <a:latin typeface="Times New Roman"/>
          <a:ea typeface="FangSong"/>
        </a:defRPr>
      </a:lvl6pPr>
      <a:lvl7pPr marL="2743200" lvl="6" algn="l" defTabSz="914400">
        <a:defRPr sz="1800" kern="1200">
          <a:solidFill>
            <a:schemeClr val="tx1"/>
          </a:solidFill>
          <a:latin typeface="Times New Roman"/>
          <a:ea typeface="FangSong"/>
        </a:defRPr>
      </a:lvl7pPr>
      <a:lvl8pPr marL="3200400" lvl="7" algn="l" defTabSz="914400">
        <a:defRPr sz="1800" kern="1200">
          <a:solidFill>
            <a:schemeClr val="tx1"/>
          </a:solidFill>
          <a:latin typeface="Times New Roman"/>
          <a:ea typeface="FangSong"/>
        </a:defRPr>
      </a:lvl8pPr>
      <a:lvl9pPr marL="3657600" lvl="8" algn="l" defTabSz="914400">
        <a:defRPr sz="1800" kern="1200">
          <a:solidFill>
            <a:schemeClr val="tx1"/>
          </a:solidFill>
          <a:latin typeface="Times New Roman"/>
          <a:ea typeface="FangSong"/>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B03DAEF-4781-4380-AFC0-87AD1FF492C2}" type="slidenum">
              <a:rPr lang="en-US" altLang="en-US"/>
              <a:t>‹#›</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lvl="0" algn="ctr" defTabSz="914400">
        <a:lnSpc>
          <a:spcPct val="90000"/>
        </a:lnSpc>
        <a:spcBef>
          <a:spcPct val="0"/>
        </a:spcBef>
        <a:buNone/>
        <a:defRPr sz="4400" kern="1200">
          <a:solidFill>
            <a:schemeClr val="bg1"/>
          </a:solidFill>
          <a:latin typeface="Times New Roman"/>
          <a:ea typeface="FangSong"/>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p:bodyStyle>
    <p:otherStyle>
      <a:lvl1pPr marL="0" lvl="0" algn="l" defTabSz="914400">
        <a:defRPr sz="1800" kern="1200">
          <a:solidFill>
            <a:schemeClr val="tx1"/>
          </a:solidFill>
          <a:latin typeface="Times New Roman"/>
          <a:ea typeface="FangSong"/>
        </a:defRPr>
      </a:lvl1pPr>
      <a:lvl2pPr marL="457200" lvl="1" algn="l" defTabSz="914400">
        <a:defRPr sz="1800" kern="1200">
          <a:solidFill>
            <a:schemeClr val="tx1"/>
          </a:solidFill>
          <a:latin typeface="Times New Roman"/>
          <a:ea typeface="FangSong"/>
        </a:defRPr>
      </a:lvl2pPr>
      <a:lvl3pPr marL="914400" lvl="2" algn="l" defTabSz="914400">
        <a:defRPr sz="1800" kern="1200">
          <a:solidFill>
            <a:schemeClr val="tx1"/>
          </a:solidFill>
          <a:latin typeface="Times New Roman"/>
          <a:ea typeface="FangSong"/>
        </a:defRPr>
      </a:lvl3pPr>
      <a:lvl4pPr marL="1371600" lvl="3" algn="l" defTabSz="914400">
        <a:defRPr sz="1800" kern="1200">
          <a:solidFill>
            <a:schemeClr val="tx1"/>
          </a:solidFill>
          <a:latin typeface="Times New Roman"/>
          <a:ea typeface="FangSong"/>
        </a:defRPr>
      </a:lvl4pPr>
      <a:lvl5pPr marL="1828800" lvl="4" algn="l" defTabSz="914400">
        <a:defRPr sz="1800" kern="1200">
          <a:solidFill>
            <a:schemeClr val="tx1"/>
          </a:solidFill>
          <a:latin typeface="Times New Roman"/>
          <a:ea typeface="FangSong"/>
        </a:defRPr>
      </a:lvl5pPr>
      <a:lvl6pPr marL="2286000" lvl="5" algn="l" defTabSz="914400">
        <a:defRPr sz="1800" kern="1200">
          <a:solidFill>
            <a:schemeClr val="tx1"/>
          </a:solidFill>
          <a:latin typeface="Times New Roman"/>
          <a:ea typeface="FangSong"/>
        </a:defRPr>
      </a:lvl6pPr>
      <a:lvl7pPr marL="2743200" lvl="6" algn="l" defTabSz="914400">
        <a:defRPr sz="1800" kern="1200">
          <a:solidFill>
            <a:schemeClr val="tx1"/>
          </a:solidFill>
          <a:latin typeface="Times New Roman"/>
          <a:ea typeface="FangSong"/>
        </a:defRPr>
      </a:lvl7pPr>
      <a:lvl8pPr marL="3200400" lvl="7" algn="l" defTabSz="914400">
        <a:defRPr sz="1800" kern="1200">
          <a:solidFill>
            <a:schemeClr val="tx1"/>
          </a:solidFill>
          <a:latin typeface="Times New Roman"/>
          <a:ea typeface="FangSong"/>
        </a:defRPr>
      </a:lvl8pPr>
      <a:lvl9pPr marL="3657600" lvl="8" algn="l" defTabSz="914400">
        <a:defRPr sz="1800" kern="1200">
          <a:solidFill>
            <a:schemeClr val="tx1"/>
          </a:solidFill>
          <a:latin typeface="Times New Roman"/>
          <a:ea typeface="FangSong"/>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74B9358-F33B-45F5-8D2C-B02694614B66}" type="slidenum">
              <a:rPr lang="en-US" altLang="en-US"/>
              <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lvl="0" algn="ctr" defTabSz="914400">
        <a:lnSpc>
          <a:spcPct val="90000"/>
        </a:lnSpc>
        <a:spcBef>
          <a:spcPct val="0"/>
        </a:spcBef>
        <a:buNone/>
        <a:defRPr sz="4400" kern="1200">
          <a:solidFill>
            <a:schemeClr val="bg1"/>
          </a:solidFill>
          <a:latin typeface="Times New Roman"/>
          <a:ea typeface="FangSong"/>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p:bodyStyle>
    <p:otherStyle>
      <a:lvl1pPr marL="0" lvl="0" algn="l" defTabSz="914400">
        <a:defRPr sz="1800" kern="1200">
          <a:solidFill>
            <a:schemeClr val="tx1"/>
          </a:solidFill>
          <a:latin typeface="Times New Roman"/>
          <a:ea typeface="FangSong"/>
        </a:defRPr>
      </a:lvl1pPr>
      <a:lvl2pPr marL="457200" lvl="1" algn="l" defTabSz="914400">
        <a:defRPr sz="1800" kern="1200">
          <a:solidFill>
            <a:schemeClr val="tx1"/>
          </a:solidFill>
          <a:latin typeface="Times New Roman"/>
          <a:ea typeface="FangSong"/>
        </a:defRPr>
      </a:lvl2pPr>
      <a:lvl3pPr marL="914400" lvl="2" algn="l" defTabSz="914400">
        <a:defRPr sz="1800" kern="1200">
          <a:solidFill>
            <a:schemeClr val="tx1"/>
          </a:solidFill>
          <a:latin typeface="Times New Roman"/>
          <a:ea typeface="FangSong"/>
        </a:defRPr>
      </a:lvl3pPr>
      <a:lvl4pPr marL="1371600" lvl="3" algn="l" defTabSz="914400">
        <a:defRPr sz="1800" kern="1200">
          <a:solidFill>
            <a:schemeClr val="tx1"/>
          </a:solidFill>
          <a:latin typeface="Times New Roman"/>
          <a:ea typeface="FangSong"/>
        </a:defRPr>
      </a:lvl4pPr>
      <a:lvl5pPr marL="1828800" lvl="4" algn="l" defTabSz="914400">
        <a:defRPr sz="1800" kern="1200">
          <a:solidFill>
            <a:schemeClr val="tx1"/>
          </a:solidFill>
          <a:latin typeface="Times New Roman"/>
          <a:ea typeface="FangSong"/>
        </a:defRPr>
      </a:lvl5pPr>
      <a:lvl6pPr marL="2286000" lvl="5" algn="l" defTabSz="914400">
        <a:defRPr sz="1800" kern="1200">
          <a:solidFill>
            <a:schemeClr val="tx1"/>
          </a:solidFill>
          <a:latin typeface="Times New Roman"/>
          <a:ea typeface="FangSong"/>
        </a:defRPr>
      </a:lvl6pPr>
      <a:lvl7pPr marL="2743200" lvl="6" algn="l" defTabSz="914400">
        <a:defRPr sz="1800" kern="1200">
          <a:solidFill>
            <a:schemeClr val="tx1"/>
          </a:solidFill>
          <a:latin typeface="Times New Roman"/>
          <a:ea typeface="FangSong"/>
        </a:defRPr>
      </a:lvl7pPr>
      <a:lvl8pPr marL="3200400" lvl="7" algn="l" defTabSz="914400">
        <a:defRPr sz="1800" kern="1200">
          <a:solidFill>
            <a:schemeClr val="tx1"/>
          </a:solidFill>
          <a:latin typeface="Times New Roman"/>
          <a:ea typeface="FangSong"/>
        </a:defRPr>
      </a:lvl8pPr>
      <a:lvl9pPr marL="3657600" lvl="8" algn="l" defTabSz="914400">
        <a:defRPr sz="1800" kern="1200">
          <a:solidFill>
            <a:schemeClr val="tx1"/>
          </a:solidFill>
          <a:latin typeface="Times New Roman"/>
          <a:ea typeface="FangSong"/>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B2DDB956-1220-4747-B13C-1B8A7EBD4E91}" type="slidenum">
              <a:rPr lang="en-US" altLang="en-US"/>
              <a:t>‹#›</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p>
        </p:txBody>
      </p:sp>
      <p:pic>
        <p:nvPicPr>
          <p:cNvPr id="11" name="图片 10"/>
          <p:cNvPicPr>
            <a:picLocks noChangeAspect="1"/>
          </p:cNvPicPr>
          <p:nvPr/>
        </p:nvPicPr>
        <p:blipFill>
          <a:blip r:embed="rId12"/>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hdr="0"/>
  <p:txStyles>
    <p:titleStyle>
      <a:lvl1pPr lvl="0" algn="ctr" defTabSz="914400">
        <a:lnSpc>
          <a:spcPct val="90000"/>
        </a:lnSpc>
        <a:spcBef>
          <a:spcPct val="0"/>
        </a:spcBef>
        <a:buNone/>
        <a:defRPr sz="4400" kern="1200">
          <a:solidFill>
            <a:schemeClr val="bg1"/>
          </a:solidFill>
          <a:latin typeface="Times New Roman"/>
          <a:ea typeface="FangSong"/>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p:bodyStyle>
    <p:otherStyle>
      <a:lvl1pPr marL="0" lvl="0" algn="l" defTabSz="914400">
        <a:defRPr sz="1800" kern="1200">
          <a:solidFill>
            <a:schemeClr val="tx1"/>
          </a:solidFill>
          <a:latin typeface="Times New Roman"/>
          <a:ea typeface="FangSong"/>
        </a:defRPr>
      </a:lvl1pPr>
      <a:lvl2pPr marL="457200" lvl="1" algn="l" defTabSz="914400">
        <a:defRPr sz="1800" kern="1200">
          <a:solidFill>
            <a:schemeClr val="tx1"/>
          </a:solidFill>
          <a:latin typeface="Times New Roman"/>
          <a:ea typeface="FangSong"/>
        </a:defRPr>
      </a:lvl2pPr>
      <a:lvl3pPr marL="914400" lvl="2" algn="l" defTabSz="914400">
        <a:defRPr sz="1800" kern="1200">
          <a:solidFill>
            <a:schemeClr val="tx1"/>
          </a:solidFill>
          <a:latin typeface="Times New Roman"/>
          <a:ea typeface="FangSong"/>
        </a:defRPr>
      </a:lvl3pPr>
      <a:lvl4pPr marL="1371600" lvl="3" algn="l" defTabSz="914400">
        <a:defRPr sz="1800" kern="1200">
          <a:solidFill>
            <a:schemeClr val="tx1"/>
          </a:solidFill>
          <a:latin typeface="Times New Roman"/>
          <a:ea typeface="FangSong"/>
        </a:defRPr>
      </a:lvl4pPr>
      <a:lvl5pPr marL="1828800" lvl="4" algn="l" defTabSz="914400">
        <a:defRPr sz="1800" kern="1200">
          <a:solidFill>
            <a:schemeClr val="tx1"/>
          </a:solidFill>
          <a:latin typeface="Times New Roman"/>
          <a:ea typeface="FangSong"/>
        </a:defRPr>
      </a:lvl5pPr>
      <a:lvl6pPr marL="2286000" lvl="5" algn="l" defTabSz="914400">
        <a:defRPr sz="1800" kern="1200">
          <a:solidFill>
            <a:schemeClr val="tx1"/>
          </a:solidFill>
          <a:latin typeface="Times New Roman"/>
          <a:ea typeface="FangSong"/>
        </a:defRPr>
      </a:lvl6pPr>
      <a:lvl7pPr marL="2743200" lvl="6" algn="l" defTabSz="914400">
        <a:defRPr sz="1800" kern="1200">
          <a:solidFill>
            <a:schemeClr val="tx1"/>
          </a:solidFill>
          <a:latin typeface="Times New Roman"/>
          <a:ea typeface="FangSong"/>
        </a:defRPr>
      </a:lvl7pPr>
      <a:lvl8pPr marL="3200400" lvl="7" algn="l" defTabSz="914400">
        <a:defRPr sz="1800" kern="1200">
          <a:solidFill>
            <a:schemeClr val="tx1"/>
          </a:solidFill>
          <a:latin typeface="Times New Roman"/>
          <a:ea typeface="FangSong"/>
        </a:defRPr>
      </a:lvl8pPr>
      <a:lvl9pPr marL="3657600" lvl="8" algn="l" defTabSz="914400">
        <a:defRPr sz="1800" kern="1200">
          <a:solidFill>
            <a:schemeClr val="tx1"/>
          </a:solidFill>
          <a:latin typeface="Times New Roman"/>
          <a:ea typeface="FangSong"/>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F1A363F-70E0-4E29-8213-4C4580B7E408}" type="slidenum">
              <a:rPr lang="en-US" altLang="en-US"/>
              <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p:txStyles>
    <p:titleStyle>
      <a:lvl1pPr lvl="0" algn="ctr" defTabSz="914400">
        <a:lnSpc>
          <a:spcPct val="90000"/>
        </a:lnSpc>
        <a:spcBef>
          <a:spcPct val="0"/>
        </a:spcBef>
        <a:buNone/>
        <a:defRPr sz="4400" kern="1200">
          <a:solidFill>
            <a:schemeClr val="bg1"/>
          </a:solidFill>
          <a:latin typeface="Times New Roman"/>
          <a:ea typeface="仿宋"/>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p:bodyStyle>
    <p:otherStyle>
      <a:lvl1pPr marL="0" lvl="0" algn="l" defTabSz="914400">
        <a:defRPr sz="1800" kern="1200">
          <a:solidFill>
            <a:schemeClr val="tx1"/>
          </a:solidFill>
          <a:latin typeface="Times New Roman"/>
          <a:ea typeface="仿宋"/>
        </a:defRPr>
      </a:lvl1pPr>
      <a:lvl2pPr marL="457200" lvl="1" algn="l" defTabSz="914400">
        <a:defRPr sz="1800" kern="1200">
          <a:solidFill>
            <a:schemeClr val="tx1"/>
          </a:solidFill>
          <a:latin typeface="Times New Roman"/>
          <a:ea typeface="仿宋"/>
        </a:defRPr>
      </a:lvl2pPr>
      <a:lvl3pPr marL="914400" lvl="2" algn="l" defTabSz="914400">
        <a:defRPr sz="1800" kern="1200">
          <a:solidFill>
            <a:schemeClr val="tx1"/>
          </a:solidFill>
          <a:latin typeface="Times New Roman"/>
          <a:ea typeface="仿宋"/>
        </a:defRPr>
      </a:lvl3pPr>
      <a:lvl4pPr marL="1371600" lvl="3" algn="l" defTabSz="914400">
        <a:defRPr sz="1800" kern="1200">
          <a:solidFill>
            <a:schemeClr val="tx1"/>
          </a:solidFill>
          <a:latin typeface="Times New Roman"/>
          <a:ea typeface="仿宋"/>
        </a:defRPr>
      </a:lvl4pPr>
      <a:lvl5pPr marL="1828800" lvl="4" algn="l" defTabSz="914400">
        <a:defRPr sz="1800" kern="1200">
          <a:solidFill>
            <a:schemeClr val="tx1"/>
          </a:solidFill>
          <a:latin typeface="Times New Roman"/>
          <a:ea typeface="仿宋"/>
        </a:defRPr>
      </a:lvl5pPr>
      <a:lvl6pPr marL="2286000" lvl="5" algn="l" defTabSz="914400">
        <a:defRPr sz="1800" kern="1200">
          <a:solidFill>
            <a:schemeClr val="tx1"/>
          </a:solidFill>
          <a:latin typeface="Times New Roman"/>
          <a:ea typeface="仿宋"/>
        </a:defRPr>
      </a:lvl6pPr>
      <a:lvl7pPr marL="2743200" lvl="6" algn="l" defTabSz="914400">
        <a:defRPr sz="1800" kern="1200">
          <a:solidFill>
            <a:schemeClr val="tx1"/>
          </a:solidFill>
          <a:latin typeface="Times New Roman"/>
          <a:ea typeface="仿宋"/>
        </a:defRPr>
      </a:lvl7pPr>
      <a:lvl8pPr marL="3200400" lvl="7" algn="l" defTabSz="914400">
        <a:defRPr sz="1800" kern="1200">
          <a:solidFill>
            <a:schemeClr val="tx1"/>
          </a:solidFill>
          <a:latin typeface="Times New Roman"/>
          <a:ea typeface="仿宋"/>
        </a:defRPr>
      </a:lvl8pPr>
      <a:lvl9pPr marL="3657600" lvl="8" algn="l" defTabSz="914400">
        <a:defRPr sz="1800" kern="1200">
          <a:solidFill>
            <a:schemeClr val="tx1"/>
          </a:solidFill>
          <a:latin typeface="Times New Roman"/>
          <a:ea typeface="仿宋"/>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47D48A20-228D-4433-9C76-B14C8DE6C445}" type="slidenum">
              <a:rPr lang="en-US" altLang="en-US"/>
              <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p:txStyles>
    <p:titleStyle>
      <a:lvl1pPr lvl="0" algn="ctr" defTabSz="914400">
        <a:lnSpc>
          <a:spcPct val="90000"/>
        </a:lnSpc>
        <a:spcBef>
          <a:spcPct val="0"/>
        </a:spcBef>
        <a:buNone/>
        <a:defRPr sz="4400" kern="1200">
          <a:solidFill>
            <a:schemeClr val="bg1"/>
          </a:solidFill>
          <a:latin typeface="Times New Roman"/>
          <a:ea typeface="仿宋"/>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p:bodyStyle>
    <p:otherStyle>
      <a:lvl1pPr marL="0" lvl="0" algn="l" defTabSz="914400">
        <a:defRPr sz="1800" kern="1200">
          <a:solidFill>
            <a:schemeClr val="tx1"/>
          </a:solidFill>
          <a:latin typeface="Times New Roman"/>
          <a:ea typeface="仿宋"/>
        </a:defRPr>
      </a:lvl1pPr>
      <a:lvl2pPr marL="457200" lvl="1" algn="l" defTabSz="914400">
        <a:defRPr sz="1800" kern="1200">
          <a:solidFill>
            <a:schemeClr val="tx1"/>
          </a:solidFill>
          <a:latin typeface="Times New Roman"/>
          <a:ea typeface="仿宋"/>
        </a:defRPr>
      </a:lvl2pPr>
      <a:lvl3pPr marL="914400" lvl="2" algn="l" defTabSz="914400">
        <a:defRPr sz="1800" kern="1200">
          <a:solidFill>
            <a:schemeClr val="tx1"/>
          </a:solidFill>
          <a:latin typeface="Times New Roman"/>
          <a:ea typeface="仿宋"/>
        </a:defRPr>
      </a:lvl3pPr>
      <a:lvl4pPr marL="1371600" lvl="3" algn="l" defTabSz="914400">
        <a:defRPr sz="1800" kern="1200">
          <a:solidFill>
            <a:schemeClr val="tx1"/>
          </a:solidFill>
          <a:latin typeface="Times New Roman"/>
          <a:ea typeface="仿宋"/>
        </a:defRPr>
      </a:lvl4pPr>
      <a:lvl5pPr marL="1828800" lvl="4" algn="l" defTabSz="914400">
        <a:defRPr sz="1800" kern="1200">
          <a:solidFill>
            <a:schemeClr val="tx1"/>
          </a:solidFill>
          <a:latin typeface="Times New Roman"/>
          <a:ea typeface="仿宋"/>
        </a:defRPr>
      </a:lvl5pPr>
      <a:lvl6pPr marL="2286000" lvl="5" algn="l" defTabSz="914400">
        <a:defRPr sz="1800" kern="1200">
          <a:solidFill>
            <a:schemeClr val="tx1"/>
          </a:solidFill>
          <a:latin typeface="Times New Roman"/>
          <a:ea typeface="仿宋"/>
        </a:defRPr>
      </a:lvl6pPr>
      <a:lvl7pPr marL="2743200" lvl="6" algn="l" defTabSz="914400">
        <a:defRPr sz="1800" kern="1200">
          <a:solidFill>
            <a:schemeClr val="tx1"/>
          </a:solidFill>
          <a:latin typeface="Times New Roman"/>
          <a:ea typeface="仿宋"/>
        </a:defRPr>
      </a:lvl7pPr>
      <a:lvl8pPr marL="3200400" lvl="7" algn="l" defTabSz="914400">
        <a:defRPr sz="1800" kern="1200">
          <a:solidFill>
            <a:schemeClr val="tx1"/>
          </a:solidFill>
          <a:latin typeface="Times New Roman"/>
          <a:ea typeface="仿宋"/>
        </a:defRPr>
      </a:lvl8pPr>
      <a:lvl9pPr marL="3657600" lvl="8" algn="l" defTabSz="914400">
        <a:defRPr sz="1800" kern="1200">
          <a:solidFill>
            <a:schemeClr val="tx1"/>
          </a:solidFill>
          <a:latin typeface="Times New Roman"/>
          <a:ea typeface="仿宋"/>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14A599"/>
        </a:solidFill>
      </p:bgPr>
    </p:bg>
    <p:spTree>
      <p:nvGrpSpPr>
        <p:cNvPr id="1" name=""/>
        <p:cNvGrpSpPr/>
        <p:nvPr/>
      </p:nvGrpSpPr>
      <p:grpSpPr>
        <a:xfrm>
          <a:off x="0" y="0"/>
          <a:ext cx="0" cy="0"/>
          <a:chOff x="0" y="0"/>
          <a:chExt cx="0" cy="0"/>
        </a:xfrm>
      </p:grpSpPr>
      <p:sp>
        <p:nvSpPr>
          <p:cNvPr id="7" name="Rectangle 6"/>
          <p:cNvSpPr/>
          <p:nvPr/>
        </p:nvSpPr>
        <p:spPr>
          <a:xfrm>
            <a:off x="0" y="49426"/>
            <a:ext cx="12192000" cy="6434250"/>
          </a:xfrm>
          <a:prstGeom prst="rect">
            <a:avLst/>
          </a:prstGeom>
          <a:solidFill>
            <a:schemeClr val="tx1"/>
          </a:solidFill>
          <a:ln>
            <a:noFill/>
          </a:ln>
        </p:spPr>
        <p:txBody>
          <a:bodyPr anchor="ctr"/>
          <a:lstStyle/>
          <a:p>
            <a:pPr algn="ctr"/>
            <a:endParaRPr lang="en-US" altLang="en-US" sz="1800">
              <a:solidFill>
                <a:schemeClr val="lt1"/>
              </a:solidFill>
            </a:endParaRPr>
          </a:p>
        </p:txBody>
      </p:sp>
      <p:sp>
        <p:nvSpPr>
          <p:cNvPr id="2" name="Title Placeholder 1"/>
          <p:cNvSpPr>
            <a:spLocks noGrp="1"/>
          </p:cNvSpPr>
          <p:nvPr>
            <p:ph type="title"/>
          </p:nvPr>
        </p:nvSpPr>
        <p:spPr>
          <a:xfrm>
            <a:off x="200628" y="77719"/>
            <a:ext cx="11760000" cy="924604"/>
          </a:xfrm>
          <a:prstGeom prst="rect">
            <a:avLst/>
          </a:prstGeom>
        </p:spPr>
        <p:txBody>
          <a:bodyPr vert="horz" lIns="91440" tIns="45720" rIns="91440" bIns="45720" anchor="ctr">
            <a:normAutofit/>
          </a:bodyPr>
          <a:lstStyle/>
          <a:p>
            <a:r>
              <a:rPr lang="zh-CN" altLang="zh-CN"/>
              <a:t>单击此处编辑母版标题样式</a:t>
            </a:r>
            <a:endParaRPr lang="en-US" altLang="en-US"/>
          </a:p>
        </p:txBody>
      </p:sp>
      <p:sp>
        <p:nvSpPr>
          <p:cNvPr id="4" name="Date Placeholder 3"/>
          <p:cNvSpPr>
            <a:spLocks noGrp="1"/>
          </p:cNvSpPr>
          <p:nvPr>
            <p:ph type="dt" idx="2"/>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r>
              <a:rPr lang="en-US" altLang="en-US"/>
              <a:t>Presenter Name &amp; Date of Presentation</a:t>
            </a:r>
            <a:endParaRPr lang="en-US" altLang="en-US"/>
          </a:p>
        </p:txBody>
      </p:sp>
      <p:sp>
        <p:nvSpPr>
          <p:cNvPr id="5" name="Footer Placeholder 4"/>
          <p:cNvSpPr>
            <a:spLocks noGrp="1"/>
          </p:cNvSpPr>
          <p:nvPr>
            <p:ph type="ftr" idx="3"/>
          </p:nvPr>
        </p:nvSpPr>
        <p:spPr>
          <a:xfrm>
            <a:off x="4644828" y="6483677"/>
            <a:ext cx="2902344" cy="365125"/>
          </a:xfrm>
          <a:prstGeom prst="rect">
            <a:avLst/>
          </a:prstGeom>
        </p:spPr>
        <p:txBody>
          <a:bodyPr vert="horz" lIns="91440" tIns="45720" rIns="91440" bIns="45720" anchor="ctr"/>
          <a:lstStyle>
            <a:lvl1pPr lvl="0" algn="ctr">
              <a:defRPr sz="1200">
                <a:solidFill>
                  <a:schemeClr val="tx1">
                    <a:tint val="75000"/>
                  </a:schemeClr>
                </a:solidFill>
              </a:defRPr>
            </a:lvl1pPr>
          </a:lstStyle>
          <a:p>
            <a:r>
              <a:rPr lang="en-US" altLang="en-US"/>
              <a:t>Title of Your Presentation</a:t>
            </a:r>
            <a:endParaRPr lang="en-US" altLang="en-US"/>
          </a:p>
        </p:txBody>
      </p:sp>
      <p:sp>
        <p:nvSpPr>
          <p:cNvPr id="6" name="Slide Number Placeholder 5"/>
          <p:cNvSpPr>
            <a:spLocks noGrp="1"/>
          </p:cNvSpPr>
          <p:nvPr>
            <p:ph type="sldNum" idx="4"/>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900E339F-704C-4DD7-915C-9949B813ED9A}" type="slidenum">
              <a:rPr lang="en-US" altLang="en-US"/>
              <a:t/>
            </a:fld>
            <a:endParaRPr lang="en-US" altLang="en-US"/>
          </a:p>
        </p:txBody>
      </p:sp>
      <p:sp>
        <p:nvSpPr>
          <p:cNvPr id="3" name="Text Placeholder 2"/>
          <p:cNvSpPr>
            <a:spLocks noGrp="1"/>
          </p:cNvSpPr>
          <p:nvPr>
            <p:ph type="body" idx="1"/>
          </p:nvPr>
        </p:nvSpPr>
        <p:spPr>
          <a:xfrm>
            <a:off x="200628" y="1570697"/>
            <a:ext cx="11760000" cy="4860000"/>
          </a:xfrm>
          <a:prstGeom prst="rect">
            <a:avLst/>
          </a:prstGeom>
        </p:spPr>
        <p:txBody>
          <a:bodyPr vert="horz" lIns="91440" tIns="45720" rIns="91440" bIns="45720">
            <a:normAutofit/>
          </a:bodyPr>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TextBox 9"/>
          <p:cNvSpPr txBox="1"/>
          <p:nvPr/>
        </p:nvSpPr>
        <p:spPr>
          <a:xfrm>
            <a:off x="200627" y="6196117"/>
            <a:ext cx="1346844" cy="307777"/>
          </a:xfrm>
          <a:prstGeom prst="rect">
            <a:avLst/>
          </a:prstGeom>
          <a:noFill/>
        </p:spPr>
        <p:txBody>
          <a:bodyPr wrap="none">
            <a:spAutoFit/>
          </a:bodyPr>
          <a:lstStyle/>
          <a:p>
            <a:r>
              <a:rPr lang="en-US" altLang="en-US" sz="1400" baseline="0">
                <a:solidFill>
                  <a:schemeClr val="bg1"/>
                </a:solidFill>
              </a:rPr>
              <a:t>AncoraSIR.com</a:t>
            </a:r>
            <a:endParaRPr lang="en-US" altLang="en-US" sz="1400" baseline="0">
              <a:solidFill>
                <a:schemeClr val="bg1"/>
              </a:solidFill>
            </a:endParaRPr>
          </a:p>
        </p:txBody>
      </p:sp>
      <p:pic>
        <p:nvPicPr>
          <p:cNvPr id="11" name="图片 10"/>
          <p:cNvPicPr>
            <a:picLocks noChangeAspect="1"/>
          </p:cNvPicPr>
          <p:nvPr/>
        </p:nvPicPr>
        <p:blipFill>
          <a:blip r:embed="rId13"/>
          <a:stretch/>
        </p:blipFill>
        <p:spPr>
          <a:xfrm>
            <a:off x="11421687" y="5511706"/>
            <a:ext cx="538940" cy="918992"/>
          </a:xfrm>
          <a:prstGeom prst="rect">
            <a:avLst/>
          </a:prstGeom>
        </p:spPr>
      </p:pic>
    </p:spTree>
  </p:cSld>
  <p:clrMap bg1="dk1" tx1="lt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hf hdr="0"/>
  <p:txStyles>
    <p:titleStyle>
      <a:lvl1pPr lvl="0" algn="ctr" defTabSz="914400">
        <a:lnSpc>
          <a:spcPct val="90000"/>
        </a:lnSpc>
        <a:spcBef>
          <a:spcPct val="0"/>
        </a:spcBef>
        <a:buNone/>
        <a:defRPr sz="4400" kern="1200">
          <a:solidFill>
            <a:schemeClr val="bg1"/>
          </a:solidFill>
          <a:latin typeface="Times New Roman"/>
          <a:ea typeface="仿宋"/>
        </a:defRPr>
      </a:lvl1pPr>
    </p:titleStyle>
    <p:body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p:bodyStyle>
    <p:otherStyle>
      <a:lvl1pPr marL="0" lvl="0" algn="l" defTabSz="914400">
        <a:defRPr sz="1800" kern="1200">
          <a:solidFill>
            <a:schemeClr val="tx1"/>
          </a:solidFill>
          <a:latin typeface="Times New Roman"/>
          <a:ea typeface="仿宋"/>
        </a:defRPr>
      </a:lvl1pPr>
      <a:lvl2pPr marL="457200" lvl="1" algn="l" defTabSz="914400">
        <a:defRPr sz="1800" kern="1200">
          <a:solidFill>
            <a:schemeClr val="tx1"/>
          </a:solidFill>
          <a:latin typeface="Times New Roman"/>
          <a:ea typeface="仿宋"/>
        </a:defRPr>
      </a:lvl2pPr>
      <a:lvl3pPr marL="914400" lvl="2" algn="l" defTabSz="914400">
        <a:defRPr sz="1800" kern="1200">
          <a:solidFill>
            <a:schemeClr val="tx1"/>
          </a:solidFill>
          <a:latin typeface="Times New Roman"/>
          <a:ea typeface="仿宋"/>
        </a:defRPr>
      </a:lvl3pPr>
      <a:lvl4pPr marL="1371600" lvl="3" algn="l" defTabSz="914400">
        <a:defRPr sz="1800" kern="1200">
          <a:solidFill>
            <a:schemeClr val="tx1"/>
          </a:solidFill>
          <a:latin typeface="Times New Roman"/>
          <a:ea typeface="仿宋"/>
        </a:defRPr>
      </a:lvl4pPr>
      <a:lvl5pPr marL="1828800" lvl="4" algn="l" defTabSz="914400">
        <a:defRPr sz="1800" kern="1200">
          <a:solidFill>
            <a:schemeClr val="tx1"/>
          </a:solidFill>
          <a:latin typeface="Times New Roman"/>
          <a:ea typeface="仿宋"/>
        </a:defRPr>
      </a:lvl5pPr>
      <a:lvl6pPr marL="2286000" lvl="5" algn="l" defTabSz="914400">
        <a:defRPr sz="1800" kern="1200">
          <a:solidFill>
            <a:schemeClr val="tx1"/>
          </a:solidFill>
          <a:latin typeface="Times New Roman"/>
          <a:ea typeface="仿宋"/>
        </a:defRPr>
      </a:lvl6pPr>
      <a:lvl7pPr marL="2743200" lvl="6" algn="l" defTabSz="914400">
        <a:defRPr sz="1800" kern="1200">
          <a:solidFill>
            <a:schemeClr val="tx1"/>
          </a:solidFill>
          <a:latin typeface="Times New Roman"/>
          <a:ea typeface="仿宋"/>
        </a:defRPr>
      </a:lvl7pPr>
      <a:lvl8pPr marL="3200400" lvl="7" algn="l" defTabSz="914400">
        <a:defRPr sz="1800" kern="1200">
          <a:solidFill>
            <a:schemeClr val="tx1"/>
          </a:solidFill>
          <a:latin typeface="Times New Roman"/>
          <a:ea typeface="仿宋"/>
        </a:defRPr>
      </a:lvl8pPr>
      <a:lvl9pPr marL="3657600" lvl="8" algn="l" defTabSz="914400">
        <a:defRPr sz="1800" kern="1200">
          <a:solidFill>
            <a:schemeClr val="tx1"/>
          </a:solidFill>
          <a:latin typeface="Times New Roman"/>
          <a:ea typeface="仿宋"/>
        </a:defRPr>
      </a:lvl9pPr>
    </p:otherStyle>
  </p:txStyles>
</p:sldMaster>
</file>

<file path=ppt/slideMasters/theme/theme10.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11.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12.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13.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2.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3.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4.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5.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6.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7.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8.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9.xml><?xml version="1.0" encoding="utf-8"?>
<a:theme xmlns:thm15="http://schemas.microsoft.com/office/thememl/2012/main"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s/_rels/slide1.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image" Target="/ppt/media/image27.png" Id="rId2" /></Relationships>
</file>

<file path=ppt/slides/_rels/slide10.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image" Target="/ppt/media/image.svg" Id="rId2" /><Relationship Type="http://schemas.openxmlformats.org/officeDocument/2006/relationships/image" Target="/ppt/media/image29.png" Id="rId3" /><Relationship Type="http://schemas.openxmlformats.org/officeDocument/2006/relationships/video" Target="/ppt/media/media.mp4" Id="rId4" /><Relationship Type="http://schemas.microsoft.com/office/2007/relationships/media" Target="/ppt/media/media.mp4" Id="rId5" /></Relationships>
</file>

<file path=ppt/slides/_rels/slide11.xml.rels>&#65279;<?xml version="1.0" encoding="utf-8"?><Relationships xmlns="http://schemas.openxmlformats.org/package/2006/relationships"><Relationship Type="http://schemas.openxmlformats.org/officeDocument/2006/relationships/slideLayout" Target="/ppt/slideLayouts/slideLayout13.xml" Id="rId1" /></Relationships>
</file>

<file path=ppt/slides/_rels/slide12.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1.xml" Id="rId2" /></Relationships>
</file>

<file path=ppt/slides/_rels/slide13.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2.xml" Id="rId2" /><Relationship Type="http://schemas.openxmlformats.org/officeDocument/2006/relationships/image" Target="/ppt/media/image30.png" Id="rId3"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3.xml" Id="rId2"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4.xml" Id="rId2" /><Relationship Type="http://schemas.openxmlformats.org/officeDocument/2006/relationships/image" Target="/ppt/media/image31.png" Id="rId3" /></Relationships>
</file>

<file path=ppt/slides/_rels/slide16.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5.xml" Id="rId2" /><Relationship Type="http://schemas.openxmlformats.org/officeDocument/2006/relationships/image" Target="/ppt/media/image.jpg" Id="rId3" /><Relationship Type="http://schemas.openxmlformats.org/officeDocument/2006/relationships/image" Target="/ppt/media/image32.png" Id="rId4" /><Relationship Type="http://schemas.openxmlformats.org/officeDocument/2006/relationships/image" Target="/ppt/media/image2.jpg" Id="rId5" /></Relationships>
</file>

<file path=ppt/slides/_rels/slide17.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6.xml" Id="rId2" /></Relationships>
</file>

<file path=ppt/slides/_rels/slide18.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7.xml" Id="rId2" /></Relationships>
</file>

<file path=ppt/slides/_rels/slide19.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8.xml" Id="rId2" /><Relationship Type="http://schemas.openxmlformats.org/officeDocument/2006/relationships/image" Target="/ppt/media/image33.png" Id="rId3" /><Relationship Type="http://schemas.openxmlformats.org/officeDocument/2006/relationships/image" Target="/ppt/media/image34.png" Id="rId4" /></Relationships>
</file>

<file path=ppt/slides/_rels/slide2.xml.rels>&#65279;<?xml version="1.0" encoding="utf-8"?><Relationships xmlns="http://schemas.openxmlformats.org/package/2006/relationships"><Relationship Type="http://schemas.openxmlformats.org/officeDocument/2006/relationships/slideLayout" Target="/ppt/slideLayouts/slideLayout111.xml" Id="rId1" /></Relationships>
</file>

<file path=ppt/slides/_rels/slide20.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9.xml" Id="rId2" /></Relationships>
</file>

<file path=ppt/slides/_rels/slide21.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10.xml" Id="rId2" /><Relationship Type="http://schemas.openxmlformats.org/officeDocument/2006/relationships/image" Target="/ppt/media/image35.png" Id="rId3" /></Relationships>
</file>

<file path=ppt/slides/_rels/slide22.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11.xml" Id="rId2" /></Relationships>
</file>

<file path=ppt/slides/_rels/slide23.xml.rels>&#65279;<?xml version="1.0" encoding="utf-8"?><Relationships xmlns="http://schemas.openxmlformats.org/package/2006/relationships"><Relationship Type="http://schemas.openxmlformats.org/officeDocument/2006/relationships/slideLayout" Target="/ppt/slideLayouts/slideLayout132.xml" Id="rId1" /><Relationship Type="http://schemas.openxmlformats.org/officeDocument/2006/relationships/notesSlide" Target="/ppt/notesSlides/notesSlide12.xml" Id="rId2" /><Relationship Type="http://schemas.openxmlformats.org/officeDocument/2006/relationships/image" Target="/ppt/media/image36.png" Id="rId3" /></Relationships>
</file>

<file path=ppt/slides/_rels/slide24.xml.rels>&#65279;<?xml version="1.0" encoding="utf-8"?><Relationships xmlns="http://schemas.openxmlformats.org/package/2006/relationships"><Relationship Type="http://schemas.openxmlformats.org/officeDocument/2006/relationships/slideLayout" Target="/ppt/slideLayouts/slideLayout56.xml" Id="rId1" /><Relationship Type="http://schemas.openxmlformats.org/officeDocument/2006/relationships/image" Target="/ppt/media/image37.png" Id="rId2" /><Relationship Type="http://schemas.openxmlformats.org/officeDocument/2006/relationships/image" Target="/ppt/media/image38.png" Id="rId3" /></Relationships>
</file>

<file path=ppt/slides/_rels/slide25.xml.rels>&#65279;<?xml version="1.0" encoding="utf-8"?><Relationships xmlns="http://schemas.openxmlformats.org/package/2006/relationships"><Relationship Type="http://schemas.openxmlformats.org/officeDocument/2006/relationships/slideLayout" Target="/ppt/slideLayouts/slideLayout56.xml" Id="rId1" /><Relationship Type="http://schemas.openxmlformats.org/officeDocument/2006/relationships/image" Target="/ppt/media/image39.png" Id="rId2" /><Relationship Type="http://schemas.openxmlformats.org/officeDocument/2006/relationships/image" Target="/ppt/media/image40.png" Id="rId3" /></Relationships>
</file>

<file path=ppt/slides/_rels/slide26.xml.rels>&#65279;<?xml version="1.0" encoding="utf-8"?><Relationships xmlns="http://schemas.openxmlformats.org/package/2006/relationships"><Relationship Type="http://schemas.openxmlformats.org/officeDocument/2006/relationships/slideLayout" Target="/ppt/slideLayouts/slideLayout56.xml" Id="rId1" /><Relationship Type="http://schemas.openxmlformats.org/officeDocument/2006/relationships/image" Target="/ppt/media/image41.png" Id="rId2" /><Relationship Type="http://schemas.openxmlformats.org/officeDocument/2006/relationships/image" Target="/ppt/media/image42.png" Id="rId3" /></Relationships>
</file>

<file path=ppt/slides/_rels/slide27.xml.rels>&#65279;<?xml version="1.0" encoding="utf-8"?><Relationships xmlns="http://schemas.openxmlformats.org/package/2006/relationships"><Relationship Type="http://schemas.openxmlformats.org/officeDocument/2006/relationships/slideLayout" Target="/ppt/slideLayouts/slideLayout56.xml" Id="rId1" /></Relationships>
</file>

<file path=ppt/slides/_rels/slide28.xml.rels>&#65279;<?xml version="1.0" encoding="utf-8"?><Relationships xmlns="http://schemas.openxmlformats.org/package/2006/relationships"><Relationship Type="http://schemas.openxmlformats.org/officeDocument/2006/relationships/slideLayout" Target="/ppt/slideLayouts/slideLayout56.xml" Id="rId1" /></Relationships>
</file>

<file path=ppt/slides/_rels/slide29.xml.rels>&#65279;<?xml version="1.0" encoding="utf-8"?><Relationships xmlns="http://schemas.openxmlformats.org/package/2006/relationships"><Relationship Type="http://schemas.openxmlformats.org/officeDocument/2006/relationships/slideLayout" Target="/ppt/slideLayouts/slideLayout56.xml" Id="rId1" /></Relationships>
</file>

<file path=ppt/slides/_rels/slide3.xml.rels>&#65279;<?xml version="1.0" encoding="utf-8"?><Relationships xmlns="http://schemas.openxmlformats.org/package/2006/relationships"><Relationship Type="http://schemas.openxmlformats.org/officeDocument/2006/relationships/slideLayout" Target="/ppt/slideLayouts/slideLayout111.xml" Id="rId1" /></Relationships>
</file>

<file path=ppt/slides/_rels/slide30.xml.rels>&#65279;<?xml version="1.0" encoding="utf-8"?><Relationships xmlns="http://schemas.openxmlformats.org/package/2006/relationships"><Relationship Type="http://schemas.openxmlformats.org/officeDocument/2006/relationships/slideLayout" Target="/ppt/slideLayouts/slideLayout24.xml" Id="rId1" /><Relationship Type="http://schemas.openxmlformats.org/officeDocument/2006/relationships/image" Target="/ppt/media/image43.png" Id="rId2" /></Relationships>
</file>

<file path=ppt/slides/_rels/slide31.xml.rels>&#65279;<?xml version="1.0" encoding="utf-8"?><Relationships xmlns="http://schemas.openxmlformats.org/package/2006/relationships"><Relationship Type="http://schemas.openxmlformats.org/officeDocument/2006/relationships/slideLayout" Target="/ppt/slideLayouts/slideLayout24.xml" Id="rId1" /><Relationship Type="http://schemas.openxmlformats.org/officeDocument/2006/relationships/image" Target="/ppt/media/image43.png" Id="rId2" /></Relationships>
</file>

<file path=ppt/slides/_rels/slide32.xml.rels>&#65279;<?xml version="1.0" encoding="utf-8"?><Relationships xmlns="http://schemas.openxmlformats.org/package/2006/relationships"><Relationship Type="http://schemas.openxmlformats.org/officeDocument/2006/relationships/slideLayout" Target="/ppt/slideLayouts/slideLayout24.xml" Id="rId1" /><Relationship Type="http://schemas.openxmlformats.org/officeDocument/2006/relationships/image" Target="/ppt/media/image44.png" Id="rId2" /><Relationship Type="http://schemas.openxmlformats.org/officeDocument/2006/relationships/image" Target="/ppt/media/image45.png" Id="rId3" /><Relationship Type="http://schemas.openxmlformats.org/officeDocument/2006/relationships/image" Target="/ppt/media/image43.png" Id="rId4" /><Relationship Type="http://schemas.openxmlformats.org/officeDocument/2006/relationships/image" Target="/ppt/media/image46.png" Id="rId5" /><Relationship Type="http://schemas.openxmlformats.org/officeDocument/2006/relationships/image" Target="/ppt/media/image47.png" Id="rId6" /><Relationship Type="http://schemas.openxmlformats.org/officeDocument/2006/relationships/image" Target="/ppt/media/image48.png" Id="rId7" /><Relationship Type="http://schemas.openxmlformats.org/officeDocument/2006/relationships/hyperlink" Target="https://app.dimensions.ai/discover/publication?or_subset_publication_citations=pub.1105331079" TargetMode="External" Id="rId8" /><Relationship Type="http://schemas.openxmlformats.org/officeDocument/2006/relationships/hyperlink" Target="https://ieeexplore.ieee.org/document/8403291" TargetMode="External" Id="rId9" /></Relationships>
</file>

<file path=ppt/slides/_rels/slide33.xml.rels>&#65279;<?xml version="1.0" encoding="utf-8"?><Relationships xmlns="http://schemas.openxmlformats.org/package/2006/relationships"><Relationship Type="http://schemas.openxmlformats.org/officeDocument/2006/relationships/slideLayout" Target="/ppt/slideLayouts/slideLayout24.xml" Id="rId1" /><Relationship Type="http://schemas.openxmlformats.org/officeDocument/2006/relationships/image" Target="/ppt/media/image43.png" Id="rId2" /></Relationships>
</file>

<file path=ppt/slides/_rels/slide34.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image" Target="/ppt/media/image43.png" Id="rId2" /></Relationships>
</file>

<file path=ppt/slides/_rels/slide4.xml.rels>&#65279;<?xml version="1.0" encoding="utf-8"?><Relationships xmlns="http://schemas.openxmlformats.org/package/2006/relationships"><Relationship Type="http://schemas.openxmlformats.org/officeDocument/2006/relationships/slideLayout" Target="/ppt/slideLayouts/slideLayout111.xml" Id="rId1" /></Relationships>
</file>

<file path=ppt/slides/_rels/slide5.xml.rels>&#65279;<?xml version="1.0" encoding="utf-8"?><Relationships xmlns="http://schemas.openxmlformats.org/package/2006/relationships"><Relationship Type="http://schemas.openxmlformats.org/officeDocument/2006/relationships/slideLayout" Target="/ppt/slideLayouts/slideLayout111.xml" Id="rId1" /></Relationships>
</file>

<file path=ppt/slides/_rels/slide6.xml.rels>&#65279;<?xml version="1.0" encoding="utf-8"?><Relationships xmlns="http://schemas.openxmlformats.org/package/2006/relationships"><Relationship Type="http://schemas.openxmlformats.org/officeDocument/2006/relationships/slideLayout" Target="/ppt/slideLayouts/slideLayout111.xml" Id="rId1" /></Relationships>
</file>

<file path=ppt/slides/_rels/slide7.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8.xml.rels>&#65279;<?xml version="1.0" encoding="utf-8"?><Relationships xmlns="http://schemas.openxmlformats.org/package/2006/relationships"><Relationship Type="http://schemas.openxmlformats.org/officeDocument/2006/relationships/slideLayout" Target="/ppt/slideLayouts/slideLayout16.xml" Id="rId1" /></Relationships>
</file>

<file path=ppt/slides/_rels/slide9.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image" Target="/ppt/media/image28.png" Id="rId2" /></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BBF7-F23D-8244-8305-BE0C7FB422D7}"/>
              </a:ext>
            </a:extLst>
          </p:cNvPr>
          <p:cNvSpPr>
            <a:spLocks noGrp="1"/>
          </p:cNvSpPr>
          <p:nvPr>
            <p:ph type="ctrTitle"/>
          </p:nvPr>
        </p:nvSpPr>
        <p:spPr/>
        <p:txBody>
          <a:bodyPr/>
          <a:lstStyle/>
          <a:p>
            <a:pPr lvl="0"/>
            <a:r>
              <a:rPr lang="en-US" altLang="en-US" sz="6000"/>
              <a:t>More Than a Feeling:</a:t>
            </a:r>
            <a:endParaRPr lang="en-CN" altLang="en-CN"/>
          </a:p>
          <a:p>
            <a:pPr lvl="0"/>
            <a:r>
              <a:rPr lang="en-US" altLang="en-US" sz="6000"/>
              <a:t>Learning to Grasp and Regrasp</a:t>
            </a:r>
          </a:p>
          <a:p>
            <a:pPr lvl="0"/>
            <a:r>
              <a:rPr lang="en-US" altLang="en-US" sz="6000"/>
              <a:t>using Vision and Touch </a:t>
            </a:r>
          </a:p>
        </p:txBody>
      </p:sp>
      <p:sp>
        <p:nvSpPr>
          <p:cNvPr id="3" name="Subtitle 2">
            <a:extLst>
              <a:ext uri="{FF2B5EF4-FFF2-40B4-BE49-F238E27FC236}">
                <a16:creationId xmlns:a16="http://schemas.microsoft.com/office/drawing/2014/main" id="{723DB6AC-3607-8542-9318-33C65C709771}"/>
              </a:ext>
            </a:extLst>
          </p:cNvPr>
          <p:cNvSpPr>
            <a:spLocks noGrp="1"/>
          </p:cNvSpPr>
          <p:nvPr>
            <p:ph type="subTitle" idx="1"/>
          </p:nvPr>
        </p:nvSpPr>
        <p:spPr>
          <a:xfrm rot="0" flipH="0" flipV="0">
            <a:off x="894202" y="3915409"/>
            <a:ext cx="10403597" cy="1655762"/>
          </a:xfrm>
        </p:spPr>
        <p:txBody>
          <a:bodyPr>
            <a:normAutofit fontScale="100000"/>
          </a:bodyPr>
          <a:lstStyle/>
          <a:p>
            <a:pPr marL="0" lvl="0" indent="0" algn="ctr">
              <a:spcBef>
                <a:spcPts val="0"/>
              </a:spcBef>
              <a:spcAft>
                <a:spcPts val="0"/>
              </a:spcAft>
            </a:pPr>
            <a:r>
              <a:rPr lang="en-US" altLang="en-US" sz="2400">
                <a:solidFill>
                  <a:srgbClr val="595959"/>
                </a:solidFill>
              </a:rPr>
              <a:t>Presenter: </a:t>
            </a:r>
            <a:r>
              <a:rPr lang="zh-CN" altLang="zh-CN" sz="2400">
                <a:solidFill>
                  <a:srgbClr val="595959"/>
                </a:solidFill>
              </a:rPr>
              <a:t>王思源</a:t>
            </a:r>
            <a:r>
              <a:rPr lang="en-US" altLang="en-US" sz="2400">
                <a:solidFill>
                  <a:srgbClr val="595959"/>
                </a:solidFill>
              </a:rPr>
              <a:t> </a:t>
            </a:r>
            <a:r>
              <a:rPr lang="zh-CN" altLang="zh-CN" sz="2400">
                <a:solidFill>
                  <a:srgbClr val="595959"/>
                </a:solidFill>
              </a:rPr>
              <a:t>苏兆文</a:t>
            </a:r>
            <a:r>
              <a:rPr lang="en-US" altLang="en-US" sz="2400">
                <a:solidFill>
                  <a:srgbClr val="595959"/>
                </a:solidFill>
              </a:rPr>
              <a:t> </a:t>
            </a:r>
            <a:r>
              <a:rPr lang="zh-CN" altLang="zh-CN" sz="2400">
                <a:solidFill>
                  <a:srgbClr val="595959"/>
                </a:solidFill>
              </a:rPr>
              <a:t>林沛君</a:t>
            </a:r>
            <a:r>
              <a:rPr lang="en-US" altLang="en-US" sz="2400">
                <a:solidFill>
                  <a:srgbClr val="595959"/>
                </a:solidFill>
              </a:rPr>
              <a:t> </a:t>
            </a:r>
            <a:r>
              <a:rPr lang="zh-CN" altLang="zh-CN" sz="2400">
                <a:solidFill>
                  <a:srgbClr val="595959"/>
                </a:solidFill>
              </a:rPr>
              <a:t>赵瑞涵</a:t>
            </a:r>
            <a:r>
              <a:rPr lang="en-US" altLang="en-US" sz="2400">
                <a:solidFill>
                  <a:srgbClr val="595959"/>
                </a:solidFill>
              </a:rPr>
              <a:t> </a:t>
            </a:r>
            <a:r>
              <a:rPr lang="zh-CN" altLang="zh-CN" sz="2400">
                <a:solidFill>
                  <a:srgbClr val="595959"/>
                </a:solidFill>
              </a:rPr>
              <a:t>刘子羽</a:t>
            </a:r>
          </a:p>
          <a:p>
            <a:pPr lvl="0">
              <a:spcBef>
                <a:spcPts val="0"/>
              </a:spcBef>
            </a:pPr>
            <a:endParaRPr lang="en-US" altLang="en-US" sz="2400">
              <a:solidFill>
                <a:srgbClr val="595959"/>
              </a:solidFill>
            </a:endParaRPr>
          </a:p>
          <a:p>
            <a:pPr lvl="0">
              <a:spcBef>
                <a:spcPts val="0"/>
              </a:spcBef>
            </a:pPr>
            <a:r>
              <a:rPr lang="en-US" altLang="en-US" sz="2400">
                <a:solidFill>
                  <a:srgbClr val="595959"/>
                </a:solidFill>
              </a:rPr>
              <a:t>2023.3.2</a:t>
            </a:r>
          </a:p>
        </p:txBody>
      </p:sp>
      <p:sp>
        <p:nvSpPr>
          <p:cNvPr id="4" name=""/>
          <p:cNvSpPr txBox="1"/>
          <p:nvPr/>
        </p:nvSpPr>
        <p:spPr>
          <a:xfrm>
            <a:off x="3048000" y="3248025"/>
            <a:ext cx="6096000" cy="361950"/>
          </a:xfrm>
        </p:spPr>
        <p:txBody>
          <a:bodyPr>
            <a:spAutoFit/>
          </a:bodyPr>
          <a:lstStyle/>
          <a:p>
            <a:r>
              <a:rPr/>
              <a:t>Grasping: </a:t>
            </a:r>
          </a:p>
        </p:txBody>
      </p:sp>
      <p:pic>
        <p:nvPicPr>
          <p:cNvPr id="5" name=""/>
          <p:cNvPicPr>
            <a:picLocks noChangeAspect="1"/>
          </p:cNvPicPr>
          <p:nvPr/>
        </p:nvPicPr>
        <p:blipFill>
          <a:blip r:embed="rId2"/>
          <a:stretch/>
        </p:blipFill>
        <p:spPr>
          <a:xfrm rot="0" flipH="0" flipV="0">
            <a:off x="2815119" y="6449231"/>
            <a:ext cx="6561762" cy="408832"/>
          </a:xfrm>
          <a:prstGeom prst="rect">
            <a:avLst/>
          </a:prstGeom>
        </p:spPr>
      </p:pic>
    </p:spTree>
    <p:extLst>
      <p:ext uri="{BB962C8B-B14F-4D97-AF65-F5344CB8AC3E}">
        <p14:creationId xmlns:p14="http://schemas.microsoft.com/office/powerpoint/2010/main" val="3567109209"/>
      </p:ext>
    </p:extLst>
  </p:cSld>
  <p:clrMapOvr>
    <a:masterClrMapping/>
  </p:clrMapOvr>
</p:sld>
</file>

<file path=ppt/slides/slide10.xml><?xml version="1.0" encoding="utf-8"?>
<p:sld xmlns:asvg="http://schemas.microsoft.com/office/drawing/2016/SVG/main" xmlns:a="http://schemas.openxmlformats.org/drawingml/2006/main" xmlns:r="http://schemas.openxmlformats.org/officeDocument/2006/relationships" xmlns:p="http://schemas.openxmlformats.org/presentationml/2006/main">
  <p:cSld name="">
    <p:spTree>
      <p:nvGrpSpPr>
        <p:cNvPr id="13" name=""/>
        <p:cNvGrpSpPr/>
        <p:nvPr/>
      </p:nvGrpSpPr>
      <p:grpSpPr>
        <a:xfrm/>
      </p:grpSpPr>
      <p:sp>
        <p:nvSpPr>
          <p:cNvPr id="12" name="Slide Number Placeholder 5"/>
          <p:cNvSpPr>
            <a:spLocks noGrp="1"/>
          </p:cNvSpPr>
          <p:nvPr>
            <p:ph type="sldNum" idx="4"/>
          </p:nvPr>
        </p:nvSpPr>
        <p:spPr>
          <a:prstGeom prst="rect">
            <a:avLst/>
          </a:prstGeom>
        </p:spPr>
        <p:txBody>
          <a:bodyPr/>
          <a:lstStyle/>
          <a:p>
            <a:fld id="{66028D04-5D58-48C4-B1A6-B291F454C33C}" type="slidenum">
              <a:rPr lang="en-US" altLang="en-US"/>
              <a:t>‹#›</a:t>
            </a:fld>
            <a:endParaRPr lang="en-US" altLang="en-US"/>
          </a:p>
        </p:txBody>
      </p:sp>
      <p:pic>
        <p:nvPicPr>
          <p:cNvPr id="14" name=""/>
          <p:cNvPicPr>
            <a:picLocks noChangeAspect="1"/>
          </p:cNvPicPr>
          <p:nvPr>
            <a:videoFile r:link="rId4"/>
            <p:extLst>
              <p:ext uri="{DAA4B4D4-6D71-4841-9C94-3DE7FCFB9230}">
                <p14:media xmlns:p14="http://schemas.microsoft.com/office/powerpoint/2010/main" r:embed="rId5"/>
              </p:ext>
            </p:extLst>
          </p:nvPr>
        </p:nvPicPr>
        <p:blipFill>
          <a:blip r:embed="rId3">
            <a:extLst>
              <a:ext uri="{96DAC541-7B7A-43D3-8B79-37D633B846F1}">
                <asvg:svgBlip xmlns:asvg="http://schemas.microsoft.com/office/drawing/2016/SVG/main" xmlns:r="http://schemas.openxmlformats.org/officeDocument/2006/relationships" r:embed="rId2"/>
              </a:ext>
            </a:extLst>
          </a:blip>
          <a:stretch/>
        </p:blipFill>
        <p:spPr>
          <a:xfrm rot="0" flipH="0" flipV="0">
            <a:off x="926071" y="280318"/>
            <a:ext cx="10482461" cy="5905175"/>
          </a:xfrm>
          <a:prstGeom prst="rect">
            <a:avLst/>
          </a:prstGeom>
        </p:spPr>
      </p:pic>
      <p:sp>
        <p:nvSpPr>
          <p:cNvPr id="15"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Peijun</a:t>
            </a:r>
            <a:r>
              <a:rPr lang="en-US" altLang="en-US"/>
              <a:t> Lin &amp; 2022.3.9</a:t>
            </a:r>
            <a:endParaRPr lang="en-US" altLang="en-US"/>
          </a:p>
        </p:txBody>
      </p:sp>
      <p:sp>
        <p:nvSpPr>
          <p:cNvPr id="16" name="Footer Placeholder 5"/>
          <p:cNvSpPr>
            <a:spLocks noGrp="1"/>
          </p:cNvSpPr>
          <p:nvPr/>
        </p:nvSpPr>
        <p:spPr>
          <a:xfrm rot="0" flipH="0" flipV="0">
            <a:off x="3315709" y="6483677"/>
            <a:ext cx="5529838"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Feeling:Learning to Grasp and Regraspusing Vision and Touch</a:t>
            </a:r>
          </a:p>
        </p:txBody>
      </p:sp>
    </p:spTree>
  </p:cSld>
  <p:clrMapOvr>
    <a:masterClrMapping/>
  </p:clrMapOvr>
  <p:timing>
    <p:tnLst>
      <p:par>
        <p:cTn>
          <p:childTnLst>
            <p:video>
              <p:cMediaNode>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Proposed Approach</a:t>
            </a:r>
            <a:endParaRPr lang="en-CN" altLang="en-CN"/>
          </a:p>
        </p:txBody>
      </p:sp>
      <p:sp>
        <p:nvSpPr>
          <p:cNvPr id="3" name="Content Placeholder 2"/>
          <p:cNvSpPr>
            <a:spLocks noGrp="1"/>
          </p:cNvSpPr>
          <p:nvPr>
            <p:ph idx="1"/>
          </p:nvPr>
        </p:nvSpPr>
        <p:spPr>
          <a:xfrm>
            <a:off x="927817" y="1867390"/>
            <a:ext cx="10336365" cy="3988286"/>
          </a:xfrm>
        </p:spPr>
        <p:txBody>
          <a:bodyPr>
            <a:normAutofit/>
          </a:bodyPr>
          <a:lstStyle/>
          <a:p>
            <a:r>
              <a:rPr lang="en-US" altLang="en-US"/>
              <a:t>Exploit </a:t>
            </a:r>
            <a:r>
              <a:rPr lang="en-US" altLang="en-US" b="1"/>
              <a:t>vision</a:t>
            </a:r>
            <a:r>
              <a:rPr lang="en-US" altLang="en-US"/>
              <a:t> and </a:t>
            </a:r>
            <a:r>
              <a:rPr lang="en-US" altLang="en-US" b="1"/>
              <a:t>tactile feedback </a:t>
            </a:r>
            <a:r>
              <a:rPr lang="en-US" altLang="en-US"/>
              <a:t>to produce a stable new grasp</a:t>
            </a:r>
          </a:p>
          <a:p>
            <a:endParaRPr lang="en-US" altLang="en-US"/>
          </a:p>
          <a:p>
            <a:r>
              <a:rPr lang="en-US" altLang="en-US"/>
              <a:t>Learn entirely </a:t>
            </a:r>
            <a:r>
              <a:rPr lang="en-US" altLang="en-US" b="1"/>
              <a:t>end-to-end</a:t>
            </a:r>
            <a:r>
              <a:rPr lang="en-US" altLang="en-US"/>
              <a:t> from raw inputs, so it does not require any prior model or transition function.</a:t>
            </a:r>
          </a:p>
          <a:p>
            <a:endParaRPr lang="en-US" altLang="en-US"/>
          </a:p>
          <a:p>
            <a:r>
              <a:rPr lang="en-US" altLang="en-US"/>
              <a:t>Utilize an </a:t>
            </a:r>
            <a:r>
              <a:rPr lang="en-US" altLang="en-US" b="1"/>
              <a:t>action-conditioned model </a:t>
            </a:r>
            <a:r>
              <a:rPr lang="en-US" altLang="en-US"/>
              <a:t>not a policy, which can match any data collected and adapt to a different objective at evaluation time.</a:t>
            </a:r>
          </a:p>
          <a:p>
            <a:endParaRPr lang="en-US" altLang="en-US"/>
          </a:p>
          <a:p>
            <a:endParaRPr lang="en-US" altLang="en-US"/>
          </a:p>
          <a:p>
            <a:endParaRPr lang="en-US" altLang="en-US"/>
          </a:p>
          <a:p>
            <a:endParaRPr lang="en-US" altLang="en-US"/>
          </a:p>
        </p:txBody>
      </p:sp>
      <p:sp>
        <p:nvSpPr>
          <p:cNvPr id="4" name="Content Placeholder 3"/>
          <p:cNvSpPr>
            <a:spLocks noGrp="1"/>
          </p:cNvSpPr>
          <p:nvPr>
            <p:ph idx="13"/>
          </p:nvPr>
        </p:nvSpPr>
        <p:spPr/>
        <p:txBody>
          <a:bodyPr/>
          <a:lstStyle/>
          <a:p>
            <a:pPr lvl="0"/>
            <a:r>
              <a:rPr lang="en-US" altLang="en-US"/>
              <a:t>Innovation of the framework and Algorithm</a:t>
            </a:r>
            <a:endParaRPr lang="en-CN" altLang="en-CN"/>
          </a:p>
        </p:txBody>
      </p:sp>
      <p:sp>
        <p:nvSpPr>
          <p:cNvPr id="5" name="Date Placeholder 4"/>
          <p:cNvSpPr>
            <a:spLocks noGrp="1"/>
          </p:cNvSpPr>
          <p:nvPr>
            <p:ph type="dt" idx="2"/>
          </p:nvPr>
        </p:nvSpPr>
        <p:spPr/>
        <p:txBody>
          <a:bodyPr/>
          <a:lstStyle/>
          <a:p>
            <a:r>
              <a:rPr lang="en-US" altLang="en-US"/>
              <a:t>Peijun</a:t>
            </a:r>
            <a:r>
              <a:rPr lang="en-US" altLang="en-US"/>
              <a:t> Lin &amp; 2022.3.9</a:t>
            </a:r>
          </a:p>
        </p:txBody>
      </p:sp>
      <p:sp>
        <p:nvSpPr>
          <p:cNvPr id="6" name="Footer Placeholder 5"/>
          <p:cNvSpPr>
            <a:spLocks noGrp="1"/>
          </p:cNvSpPr>
          <p:nvPr/>
        </p:nvSpPr>
        <p:spPr>
          <a:xfrm rot="0" flipH="0" flipV="0">
            <a:off x="3331144" y="6483677"/>
            <a:ext cx="5529838"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Feeling:Learning to Grasp and Regraspusing Vision and Touch</a:t>
            </a:r>
          </a:p>
        </p:txBody>
      </p:sp>
      <p:sp>
        <p:nvSpPr>
          <p:cNvPr id="7" name="Slide Number Placeholder 6"/>
          <p:cNvSpPr>
            <a:spLocks noGrp="1"/>
          </p:cNvSpPr>
          <p:nvPr/>
        </p:nvSpPr>
        <p:spPr>
          <a:xfrm>
            <a:off x="7647172" y="65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2AD35FAF-1399-4278-911F-C1DBD2B08E60}" type="slidenum">
              <a:rPr lang="en-US" altLang="en-US"/>
              <a:t>5</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Theory</a:t>
            </a:r>
            <a:endParaRPr lang="en-CN" altLang="en-CN"/>
          </a:p>
        </p:txBody>
      </p:sp>
      <p:sp>
        <p:nvSpPr>
          <p:cNvPr id="3" name="Content Placeholder 2"/>
          <p:cNvSpPr>
            <a:spLocks noGrp="1"/>
          </p:cNvSpPr>
          <p:nvPr>
            <p:ph idx="1"/>
          </p:nvPr>
        </p:nvSpPr>
        <p:spPr/>
        <p:txBody>
          <a:bodyPr>
            <a:normAutofit/>
          </a:bodyPr>
          <a:lstStyle/>
          <a:p>
            <a:r>
              <a:rPr lang="en-US" altLang="en-US"/>
              <a:t>The </a:t>
            </a:r>
            <a:r>
              <a:rPr lang="en-US" altLang="en-US" b="1"/>
              <a:t>Markov decision process </a:t>
            </a:r>
            <a:r>
              <a:rPr lang="en-US" altLang="en-US"/>
              <a:t>(MDP) is a mathematical model of sequential decisions and a dynamic optimization method.</a:t>
            </a:r>
          </a:p>
          <a:p>
            <a:r>
              <a:rPr lang="en-US" altLang="en-US"/>
              <a:t>A Markov decision process is a 4-tuple(</a:t>
            </a:r>
            <a:r>
              <a:rPr lang="en-US" altLang="en-US">
                <a:latin typeface="Italic_IV50"/>
              </a:rPr>
              <a:t>S,A,P</a:t>
            </a:r>
            <a:r>
              <a:rPr lang="en-US" altLang="en-US" baseline="-25000">
                <a:latin typeface="Italic_IV50"/>
              </a:rPr>
              <a:t>a</a:t>
            </a:r>
            <a:r>
              <a:rPr lang="en-US" altLang="en-US">
                <a:latin typeface="Italic_IV50"/>
              </a:rPr>
              <a:t>,R</a:t>
            </a:r>
            <a:r>
              <a:rPr lang="en-US" altLang="en-US" baseline="-25000">
                <a:latin typeface="Italic_IV50"/>
              </a:rPr>
              <a:t>a</a:t>
            </a:r>
            <a:r>
              <a:rPr lang="en-US" altLang="en-US"/>
              <a:t>), where:</a:t>
            </a:r>
          </a:p>
          <a:p>
            <a:pPr lvl="1"/>
            <a:r>
              <a:rPr lang="en-US" altLang="en-US">
                <a:latin typeface="Italic_IV50"/>
              </a:rPr>
              <a:t>S</a:t>
            </a:r>
            <a:r>
              <a:rPr lang="en-US" altLang="en-US"/>
              <a:t> </a:t>
            </a:r>
            <a:r>
              <a:rPr lang="en-US" altLang="en-US" sz="2800"/>
              <a:t>is a set of states called the state space,</a:t>
            </a:r>
          </a:p>
          <a:p>
            <a:pPr lvl="1"/>
            <a:r>
              <a:rPr lang="en-US" altLang="en-US" sz="2800">
                <a:latin typeface="Italic_IV50"/>
              </a:rPr>
              <a:t>A</a:t>
            </a:r>
            <a:r>
              <a:rPr lang="en-US" altLang="en-US" sz="2800"/>
              <a:t> is a set of actions called the action space(alternatively, </a:t>
            </a:r>
            <a:r>
              <a:rPr lang="en-US" altLang="en-US" sz="2800">
                <a:latin typeface="Italic_IV50"/>
              </a:rPr>
              <a:t>A</a:t>
            </a:r>
            <a:r>
              <a:rPr lang="en-US" altLang="en-US" sz="2800" baseline="-25000">
                <a:latin typeface="Italic_IV50"/>
              </a:rPr>
              <a:t>s</a:t>
            </a:r>
            <a:r>
              <a:rPr lang="en-US" altLang="en-US" sz="2800"/>
              <a:t> is the set of actions available from state </a:t>
            </a:r>
            <a:r>
              <a:rPr lang="en-US" altLang="en-US" sz="2800">
                <a:latin typeface="Italic_IV50"/>
              </a:rPr>
              <a:t>S</a:t>
            </a:r>
            <a:r>
              <a:rPr lang="en-US" altLang="en-US" sz="2800"/>
              <a:t>),</a:t>
            </a:r>
          </a:p>
          <a:p>
            <a:pPr lvl="1"/>
            <a:r>
              <a:rPr lang="en-US" altLang="en-US" sz="2800" b="1" i="1">
                <a:ea typeface="Cambria Math"/>
              </a:rPr>
              <a:t>P</a:t>
            </a:r>
            <a:r>
              <a:rPr lang="en-US" altLang="en-US" sz="2800" b="1" i="1" baseline="-25000">
                <a:ea typeface="Cambria Math"/>
              </a:rPr>
              <a:t>a</a:t>
            </a:r>
            <a:r>
              <a:rPr lang="en-US" altLang="en-US" sz="2800" b="1" i="1">
                <a:ea typeface="Cambria Math"/>
              </a:rPr>
              <a:t>(s, s’) </a:t>
            </a:r>
            <a:r>
              <a:rPr lang="en-US" altLang="en-US" sz="2800" b="1">
                <a:ea typeface="Cambria Math"/>
              </a:rPr>
              <a:t> = </a:t>
            </a:r>
            <a:r>
              <a:rPr lang="en-US" altLang="en-US" sz="2800" b="1">
                <a:ea typeface="Cambria Math"/>
              </a:rPr>
              <a:t>Pr</a:t>
            </a:r>
            <a:r>
              <a:rPr lang="en-US" altLang="en-US" sz="2800" b="1" i="1">
                <a:ea typeface="Cambria Math"/>
              </a:rPr>
              <a:t>(s</a:t>
            </a:r>
            <a:r>
              <a:rPr lang="en-US" altLang="en-US" sz="2800" b="1" i="1" baseline="-25000">
                <a:ea typeface="Cambria Math"/>
              </a:rPr>
              <a:t>t+1</a:t>
            </a:r>
            <a:r>
              <a:rPr lang="en-US" altLang="en-US" sz="2800" b="1">
                <a:ea typeface="Cambria Math"/>
              </a:rPr>
              <a:t> = </a:t>
            </a:r>
            <a:r>
              <a:rPr lang="en-US" altLang="en-US" sz="2800" b="1" i="1">
                <a:ea typeface="Cambria Math"/>
              </a:rPr>
              <a:t>s’ | </a:t>
            </a:r>
            <a:r>
              <a:rPr lang="en-US" altLang="en-US" sz="2800" b="1" i="1">
                <a:ea typeface="Cambria Math"/>
              </a:rPr>
              <a:t>s</a:t>
            </a:r>
            <a:r>
              <a:rPr lang="en-US" altLang="en-US" sz="2800" b="1" i="1" baseline="-25000">
                <a:ea typeface="Cambria Math"/>
              </a:rPr>
              <a:t>t</a:t>
            </a:r>
            <a:r>
              <a:rPr lang="en-US" altLang="en-US" sz="2800" b="1">
                <a:ea typeface="Cambria Math"/>
              </a:rPr>
              <a:t> = </a:t>
            </a:r>
            <a:r>
              <a:rPr lang="en-US" altLang="en-US" sz="2800" b="1" i="1">
                <a:ea typeface="Cambria Math"/>
              </a:rPr>
              <a:t>s</a:t>
            </a:r>
            <a:r>
              <a:rPr lang="en-US" altLang="en-US" sz="2800" b="1">
                <a:ea typeface="Cambria Math"/>
              </a:rPr>
              <a:t>, </a:t>
            </a:r>
            <a:r>
              <a:rPr lang="en-US" altLang="en-US" sz="2800" b="1" i="1">
                <a:ea typeface="Cambria Math"/>
              </a:rPr>
              <a:t>a</a:t>
            </a:r>
            <a:r>
              <a:rPr lang="en-US" altLang="en-US" sz="2800" b="1" i="1" baseline="-25000">
                <a:ea typeface="Cambria Math"/>
              </a:rPr>
              <a:t>t</a:t>
            </a:r>
            <a:r>
              <a:rPr lang="en-US" altLang="en-US" sz="2800" b="1" i="1">
                <a:ea typeface="Cambria Math"/>
              </a:rPr>
              <a:t> = a)</a:t>
            </a:r>
            <a:r>
              <a:rPr lang="en-US" altLang="en-US" sz="2800" i="1">
                <a:ea typeface="Cambria Math"/>
              </a:rPr>
              <a:t> </a:t>
            </a:r>
            <a:r>
              <a:rPr lang="en-US" altLang="en-US" sz="2800">
                <a:ea typeface="Cambria Math"/>
              </a:rPr>
              <a:t>is the </a:t>
            </a:r>
            <a:r>
              <a:rPr lang="en-US" altLang="en-US" sz="2800" b="1" i="1">
                <a:ea typeface="Cambria Math"/>
              </a:rPr>
              <a:t>probability</a:t>
            </a:r>
            <a:r>
              <a:rPr lang="en-US" altLang="en-US" sz="2800">
                <a:ea typeface="Cambria Math"/>
              </a:rPr>
              <a:t> that action </a:t>
            </a:r>
            <a:r>
              <a:rPr lang="en-US" altLang="en-US" sz="2800" b="1" i="1">
                <a:ea typeface="Cambria Math"/>
              </a:rPr>
              <a:t>a</a:t>
            </a:r>
            <a:r>
              <a:rPr lang="en-US" altLang="en-US" sz="2800">
                <a:ea typeface="Cambria Math"/>
              </a:rPr>
              <a:t> in state </a:t>
            </a:r>
            <a:r>
              <a:rPr lang="en-US" altLang="en-US" sz="2800" b="1" i="1">
                <a:ea typeface="Cambria Math"/>
              </a:rPr>
              <a:t>s </a:t>
            </a:r>
            <a:r>
              <a:rPr lang="en-US" altLang="en-US" sz="2800">
                <a:ea typeface="Cambria Math"/>
              </a:rPr>
              <a:t>at time </a:t>
            </a:r>
            <a:r>
              <a:rPr lang="en-US" altLang="zh-CN" sz="2800" b="1" i="1">
                <a:ea typeface="Cambria Math"/>
              </a:rPr>
              <a:t>t </a:t>
            </a:r>
            <a:r>
              <a:rPr lang="en-US" altLang="zh-CN" sz="2800">
                <a:ea typeface="Cambria Math"/>
              </a:rPr>
              <a:t>will lead to state </a:t>
            </a:r>
            <a:r>
              <a:rPr lang="en-US" altLang="zh-CN" sz="2800" b="1" i="1">
                <a:ea typeface="Cambria Math"/>
              </a:rPr>
              <a:t>s’ </a:t>
            </a:r>
            <a:r>
              <a:rPr lang="en-US" altLang="zh-CN" sz="2800">
                <a:ea typeface="Cambria Math"/>
              </a:rPr>
              <a:t>at time </a:t>
            </a:r>
            <a:r>
              <a:rPr lang="en-US" altLang="zh-CN" sz="2800" b="1" i="1">
                <a:ea typeface="Cambria Math"/>
              </a:rPr>
              <a:t>t + </a:t>
            </a:r>
            <a:r>
              <a:rPr lang="en-US" altLang="zh-CN" sz="2800" b="1">
                <a:ea typeface="Cambria Math"/>
              </a:rPr>
              <a:t>1,</a:t>
            </a:r>
          </a:p>
          <a:p>
            <a:pPr lvl="1"/>
            <a:r>
              <a:rPr lang="en-US" altLang="en-US" sz="2800" b="1" i="1">
                <a:ea typeface="Cambria Math"/>
              </a:rPr>
              <a:t>R</a:t>
            </a:r>
            <a:r>
              <a:rPr lang="en-US" altLang="en-US" sz="2800" b="1" i="1" baseline="-25000">
                <a:ea typeface="Cambria Math"/>
              </a:rPr>
              <a:t>a</a:t>
            </a:r>
            <a:r>
              <a:rPr lang="en-US" altLang="en-US" sz="2800" b="1" i="1">
                <a:ea typeface="Cambria Math"/>
              </a:rPr>
              <a:t>(s, s’) </a:t>
            </a:r>
            <a:r>
              <a:rPr lang="en-US" altLang="en-US" sz="2800">
                <a:ea typeface="Cambria Math"/>
              </a:rPr>
              <a:t>is the immediate reward (or expected immediate reward) received after transitioning from state </a:t>
            </a:r>
            <a:r>
              <a:rPr lang="en-US" altLang="en-US" sz="2800" b="1" i="1">
                <a:ea typeface="Cambria Math"/>
              </a:rPr>
              <a:t>s </a:t>
            </a:r>
            <a:r>
              <a:rPr lang="en-US" altLang="en-US" sz="2800">
                <a:ea typeface="Cambria Math"/>
              </a:rPr>
              <a:t>to state </a:t>
            </a:r>
            <a:r>
              <a:rPr lang="en-US" altLang="en-US" sz="2800" b="1" i="1">
                <a:ea typeface="Cambria Math"/>
              </a:rPr>
              <a:t>s’</a:t>
            </a:r>
            <a:r>
              <a:rPr lang="en-US" altLang="en-US" sz="2800">
                <a:ea typeface="Cambria Math"/>
              </a:rPr>
              <a:t> , due to action </a:t>
            </a:r>
            <a:r>
              <a:rPr lang="en-US" altLang="en-US" sz="2800" b="1" i="1">
                <a:ea typeface="Cambria Math"/>
              </a:rPr>
              <a:t>a.</a:t>
            </a:r>
            <a:endParaRPr lang="en-US" altLang="en-US" sz="2800" i="1">
              <a:ea typeface="Cambria Math"/>
            </a:endParaRPr>
          </a:p>
        </p:txBody>
      </p:sp>
      <p:sp>
        <p:nvSpPr>
          <p:cNvPr id="4" name="Content Placeholder 3"/>
          <p:cNvSpPr>
            <a:spLocks noGrp="1"/>
          </p:cNvSpPr>
          <p:nvPr>
            <p:ph idx="13"/>
          </p:nvPr>
        </p:nvSpPr>
        <p:spPr/>
        <p:txBody>
          <a:bodyPr/>
          <a:lstStyle/>
          <a:p>
            <a:r>
              <a:rPr lang="en-US" altLang="en-US"/>
              <a:t>Markov decision process (MDP)</a:t>
            </a:r>
            <a:endParaRPr lang="en-CN" altLang="en-CN"/>
          </a:p>
        </p:txBody>
      </p:sp>
      <p:sp>
        <p:nvSpPr>
          <p:cNvPr id="5" name="Date Placeholder 4"/>
          <p:cNvSpPr>
            <a:spLocks noGrp="1"/>
          </p:cNvSpPr>
          <p:nvPr>
            <p:ph type="dt" idx="2"/>
          </p:nvPr>
        </p:nvSpPr>
        <p:spPr/>
        <p:txBody>
          <a:bodyPr/>
          <a:lstStyle/>
          <a:p>
            <a:r>
              <a:rPr lang="en-US" altLang="en-US"/>
              <a:t>R</a:t>
            </a:r>
            <a:r>
              <a:rPr lang="en-US" altLang="zh-CN"/>
              <a:t>uihan</a:t>
            </a:r>
            <a:r>
              <a:rPr lang="en-US" altLang="zh-CN"/>
              <a:t> Zhao &amp; 3.9</a:t>
            </a:r>
            <a:endParaRPr lang="en-US" altLang="en-US"/>
          </a:p>
        </p:txBody>
      </p:sp>
      <p:sp>
        <p:nvSpPr>
          <p:cNvPr id="6" name="Footer Placeholder 5"/>
          <p:cNvSpPr>
            <a:spLocks noGrp="1"/>
          </p:cNvSpPr>
          <p:nvPr>
            <p:ph type="ftr" idx="3"/>
          </p:nvPr>
        </p:nvSpPr>
        <p:spPr>
          <a:xfrm>
            <a:off x="4644828" y="6483677"/>
            <a:ext cx="5585022" cy="365125"/>
          </a:xfrm>
        </p:spPr>
        <p:txBody>
          <a:bodyPr/>
          <a:lstStyle/>
          <a:p>
            <a:r>
              <a:rPr lang="en-US" altLang="en-US"/>
              <a:t>More Than a Felling: Learning to Grasp and Regrasp using Vision and Touch</a:t>
            </a:r>
          </a:p>
        </p:txBody>
      </p:sp>
      <p:sp>
        <p:nvSpPr>
          <p:cNvPr id="7" name="Slide Number Placeholder 6"/>
          <p:cNvSpPr>
            <a:spLocks noGrp="1"/>
          </p:cNvSpPr>
          <p:nvPr>
            <p:ph type="sldNum" idx="4"/>
          </p:nvPr>
        </p:nvSpPr>
        <p:spPr>
          <a:xfrm>
            <a:off x="7547172" y="6492875"/>
            <a:ext cx="4413455" cy="365125"/>
          </a:xfrm>
        </p:spPr>
        <p:txBody>
          <a:bodyPr/>
          <a:lstStyle/>
          <a:p>
            <a:fld id="{5B35BA1A-8DBB-4289-B1AD-AFE85D0B1B31}" type="slidenum">
              <a:rPr lang="en-US" altLang="en-US"/>
              <a:t>1</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Theory</a:t>
            </a:r>
            <a:endParaRPr lang="en-CN" altLang="en-CN"/>
          </a:p>
        </p:txBody>
      </p:sp>
      <p:sp>
        <p:nvSpPr>
          <p:cNvPr id="3" name="Content Placeholder 2"/>
          <p:cNvSpPr>
            <a:spLocks noGrp="1"/>
          </p:cNvSpPr>
          <p:nvPr>
            <p:ph idx="1"/>
          </p:nvPr>
        </p:nvSpPr>
        <p:spPr>
          <a:xfrm>
            <a:off x="439538" y="1806239"/>
            <a:ext cx="5894760" cy="4860000"/>
          </a:xfrm>
        </p:spPr>
        <p:txBody>
          <a:bodyPr>
            <a:normAutofit/>
          </a:bodyPr>
          <a:lstStyle/>
          <a:p>
            <a:r>
              <a:rPr lang="en-US" altLang="en-US">
                <a:ea typeface="Cambria Math"/>
              </a:rPr>
              <a:t>G</a:t>
            </a:r>
            <a:r>
              <a:rPr lang="en-US" altLang="en-US" sz="2800">
                <a:ea typeface="Cambria Math"/>
              </a:rPr>
              <a:t>iven the robot’s current visuo-tactile observations </a:t>
            </a:r>
            <a:r>
              <a:rPr lang="en-US" altLang="en-US" b="1" i="1">
                <a:ea typeface="Cambria Math"/>
              </a:rPr>
              <a:t>s</a:t>
            </a:r>
            <a:r>
              <a:rPr lang="en-US" altLang="en-US" b="1" i="1" baseline="-25000">
                <a:ea typeface="Cambria Math"/>
              </a:rPr>
              <a:t>t</a:t>
            </a:r>
            <a:r>
              <a:rPr lang="en-US" altLang="en-US" sz="2800">
                <a:ea typeface="Cambria Math"/>
              </a:rPr>
              <a:t> at time </a:t>
            </a:r>
            <a:r>
              <a:rPr lang="en-US" altLang="en-US" b="1" i="1">
                <a:ea typeface="Cambria Math"/>
              </a:rPr>
              <a:t>t</a:t>
            </a:r>
            <a:r>
              <a:rPr lang="en-US" altLang="en-US" sz="2800">
                <a:ea typeface="Cambria Math"/>
              </a:rPr>
              <a:t>, and an action </a:t>
            </a:r>
            <a:r>
              <a:rPr lang="en-US" altLang="en-US" b="1" i="1">
                <a:ea typeface="Cambria Math"/>
              </a:rPr>
              <a:t>a</a:t>
            </a:r>
            <a:r>
              <a:rPr lang="en-US" altLang="en-US" sz="2800">
                <a:ea typeface="Cambria Math"/>
              </a:rPr>
              <a:t>, we predict the probability that, after applying the action, the gripper will be in a configuration that leads to a successful grasp at time </a:t>
            </a:r>
            <a:r>
              <a:rPr lang="en-US" altLang="en-US" b="1" i="1">
                <a:ea typeface="Cambria Math"/>
              </a:rPr>
              <a:t>t + </a:t>
            </a:r>
            <a:r>
              <a:rPr lang="en-US" altLang="en-US" sz="2800">
                <a:ea typeface="Cambria Math"/>
              </a:rPr>
              <a:t>1.</a:t>
            </a:r>
          </a:p>
          <a:p>
            <a:r>
              <a:rPr lang="en-US" altLang="en-US" sz="2800">
                <a:ea typeface="Cambria Math"/>
              </a:rPr>
              <a:t>the action that maximize the expected probability of success of the grasp</a:t>
            </a:r>
          </a:p>
        </p:txBody>
      </p:sp>
      <p:sp>
        <p:nvSpPr>
          <p:cNvPr id="4" name="Content Placeholder 3"/>
          <p:cNvSpPr>
            <a:spLocks noGrp="1"/>
          </p:cNvSpPr>
          <p:nvPr>
            <p:ph idx="13"/>
          </p:nvPr>
        </p:nvSpPr>
        <p:spPr/>
        <p:txBody>
          <a:bodyPr/>
          <a:lstStyle/>
          <a:p>
            <a:r>
              <a:rPr lang="en-US" altLang="en-US"/>
              <a:t>Markov decision process (MDP)</a:t>
            </a:r>
            <a:endParaRPr lang="en-CN" altLang="en-CN"/>
          </a:p>
        </p:txBody>
      </p:sp>
      <p:sp>
        <p:nvSpPr>
          <p:cNvPr id="7" name="Slide Number Placeholder 6"/>
          <p:cNvSpPr>
            <a:spLocks noGrp="1"/>
          </p:cNvSpPr>
          <p:nvPr>
            <p:ph type="sldNum" idx="4"/>
          </p:nvPr>
        </p:nvSpPr>
        <p:spPr/>
        <p:txBody>
          <a:bodyPr/>
          <a:lstStyle/>
          <a:p>
            <a:fld id="{7D3C0784-52A7-423C-8A31-2C995F165920}" type="slidenum">
              <a:rPr lang="en-US" altLang="en-US"/>
              <a:t>2</a:t>
            </a:fld>
            <a:endParaRPr lang="en-US" altLang="en-US"/>
          </a:p>
        </p:txBody>
      </p:sp>
      <p:pic>
        <p:nvPicPr>
          <p:cNvPr id="2052" name="Picture 4"/>
          <p:cNvPicPr>
            <a:picLocks noChangeAspect="1" noChangeArrowheads="1"/>
          </p:cNvPicPr>
          <p:nvPr/>
        </p:nvPicPr>
        <p:blipFill>
          <a:blip r:embed="rId3"/>
          <a:stretch/>
        </p:blipFill>
        <p:spPr>
          <a:xfrm>
            <a:off x="5894761" y="1092452"/>
            <a:ext cx="6379476" cy="5102637"/>
          </a:xfrm>
          <a:prstGeom prst="rect">
            <a:avLst/>
          </a:prstGeom>
          <a:noFill/>
        </p:spPr>
      </p:pic>
      <p:sp>
        <p:nvSpPr>
          <p:cNvPr id="10" name="文本框 9"/>
          <p:cNvSpPr txBox="1"/>
          <p:nvPr/>
        </p:nvSpPr>
        <p:spPr>
          <a:xfrm>
            <a:off x="1814211" y="5166360"/>
            <a:ext cx="3204723" cy="523220"/>
          </a:xfrm>
          <a:prstGeom prst="rect">
            <a:avLst/>
          </a:prstGeom>
          <a:noFill/>
        </p:spPr>
        <p:txBody>
          <a:bodyPr wrap="none">
            <a:spAutoFit/>
          </a:bodyPr>
          <a:lstStyle/>
          <a:p>
            <a:r>
              <a:rPr lang="en-US" altLang="zh-CN" sz="2800" b="1" i="1">
                <a:solidFill>
                  <a:schemeClr val="bg1"/>
                </a:solidFill>
              </a:rPr>
              <a:t>a</a:t>
            </a:r>
            <a:r>
              <a:rPr lang="en-US" altLang="zh-CN" sz="2800" b="1" i="1" baseline="-25000">
                <a:solidFill>
                  <a:schemeClr val="bg1"/>
                </a:solidFill>
              </a:rPr>
              <a:t>t </a:t>
            </a:r>
            <a:r>
              <a:rPr lang="en-US" altLang="zh-CN" sz="2800" b="1" i="1">
                <a:solidFill>
                  <a:schemeClr val="bg1"/>
                </a:solidFill>
              </a:rPr>
              <a:t>= </a:t>
            </a:r>
            <a:r>
              <a:rPr lang="en-US" altLang="zh-CN" sz="2800" b="1" i="1">
                <a:solidFill>
                  <a:schemeClr val="bg1"/>
                </a:solidFill>
              </a:rPr>
              <a:t>arg</a:t>
            </a:r>
            <a:r>
              <a:rPr lang="en-US" altLang="zh-CN" sz="2800" b="1" i="1">
                <a:solidFill>
                  <a:schemeClr val="bg1"/>
                </a:solidFill>
              </a:rPr>
              <a:t> </a:t>
            </a:r>
            <a:r>
              <a:rPr lang="en-US" altLang="zh-CN" sz="2800" b="1" i="1">
                <a:solidFill>
                  <a:schemeClr val="bg1"/>
                </a:solidFill>
              </a:rPr>
              <a:t>max</a:t>
            </a:r>
            <a:r>
              <a:rPr lang="en-US" altLang="zh-CN" sz="2800" b="1" i="1" baseline="-25000">
                <a:solidFill>
                  <a:schemeClr val="bg1"/>
                </a:solidFill>
              </a:rPr>
              <a:t>a</a:t>
            </a:r>
            <a:r>
              <a:rPr lang="en-US" altLang="zh-CN" sz="2800" b="1" i="1" baseline="-25000">
                <a:solidFill>
                  <a:schemeClr val="bg1"/>
                </a:solidFill>
              </a:rPr>
              <a:t> </a:t>
            </a:r>
            <a:r>
              <a:rPr lang="en-US" altLang="zh-CN" sz="2800" b="1" i="1">
                <a:solidFill>
                  <a:schemeClr val="bg1"/>
                </a:solidFill>
              </a:rPr>
              <a:t>f(</a:t>
            </a:r>
            <a:r>
              <a:rPr lang="en-US" altLang="zh-CN" sz="2800" b="1" i="1">
                <a:solidFill>
                  <a:schemeClr val="bg1"/>
                </a:solidFill>
              </a:rPr>
              <a:t>s</a:t>
            </a:r>
            <a:r>
              <a:rPr lang="en-US" altLang="zh-CN" sz="2800" b="1" i="1" baseline="-25000">
                <a:solidFill>
                  <a:schemeClr val="bg1"/>
                </a:solidFill>
              </a:rPr>
              <a:t>t</a:t>
            </a:r>
            <a:r>
              <a:rPr lang="en-US" altLang="zh-CN" sz="2800" b="1" i="1">
                <a:solidFill>
                  <a:schemeClr val="bg1"/>
                </a:solidFill>
              </a:rPr>
              <a:t> , a)</a:t>
            </a:r>
            <a:endParaRPr lang="zh-CN" altLang="en-US" sz="2800" b="1" i="1" baseline="0">
              <a:solidFill>
                <a:schemeClr val="bg1"/>
              </a:solidFill>
            </a:endParaRPr>
          </a:p>
        </p:txBody>
      </p:sp>
      <p:sp>
        <p:nvSpPr>
          <p:cNvPr id="13"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4"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Theory</a:t>
            </a:r>
            <a:endParaRPr lang="en-CN" altLang="en-CN"/>
          </a:p>
        </p:txBody>
      </p:sp>
      <p:sp>
        <p:nvSpPr>
          <p:cNvPr id="3" name="Content Placeholder 2"/>
          <p:cNvSpPr>
            <a:spLocks noGrp="1"/>
          </p:cNvSpPr>
          <p:nvPr>
            <p:ph idx="1"/>
          </p:nvPr>
        </p:nvSpPr>
        <p:spPr>
          <a:xfrm>
            <a:off x="439537" y="2238500"/>
            <a:ext cx="11248157" cy="4860000"/>
          </a:xfrm>
        </p:spPr>
        <p:txBody>
          <a:bodyPr>
            <a:normAutofit/>
          </a:bodyPr>
          <a:lstStyle/>
          <a:p>
            <a:pPr algn="l"/>
            <a:r>
              <a:rPr lang="en-US" altLang="zh-CN" b="0" i="0">
                <a:solidFill>
                  <a:srgbClr val="000000"/>
                </a:solidFill>
                <a:effectLst/>
              </a:rPr>
              <a:t>To evaluate the performance of some model on a dataset, we need to measure how well the predictions made by the model match the observed data. The most common way to measure this is by using the mean squared error (MSE)</a:t>
            </a:r>
            <a:r>
              <a:rPr lang="zh-CN" altLang="en-US" b="0" i="0">
                <a:solidFill>
                  <a:srgbClr val="000000"/>
                </a:solidFill>
                <a:effectLst/>
              </a:rPr>
              <a:t>。</a:t>
            </a:r>
            <a:endParaRPr lang="en-US" altLang="zh-CN" b="0" i="0">
              <a:solidFill>
                <a:srgbClr val="000000"/>
              </a:solidFill>
              <a:effectLst/>
            </a:endParaRPr>
          </a:p>
          <a:p>
            <a:pPr algn="l"/>
            <a:r>
              <a:rPr lang="en-US" altLang="zh-CN" b="0" i="0">
                <a:solidFill>
                  <a:srgbClr val="000000"/>
                </a:solidFill>
                <a:effectLst/>
              </a:rPr>
              <a:t>The test MSE gives us an idea of how well a model will perform on data it hasn’t previously seen.</a:t>
            </a:r>
          </a:p>
          <a:p>
            <a:pPr algn="l"/>
            <a:r>
              <a:rPr lang="en-US" altLang="zh-CN">
                <a:solidFill>
                  <a:srgbClr val="000000"/>
                </a:solidFill>
              </a:rPr>
              <a:t>T</a:t>
            </a:r>
            <a:r>
              <a:rPr lang="en-US" altLang="zh-CN" b="0" i="0">
                <a:solidFill>
                  <a:srgbClr val="000000"/>
                </a:solidFill>
                <a:effectLst/>
              </a:rPr>
              <a:t>he drawback of using only one testing set is that the test MSE can vary greatly depending on which observations were used in the training and testing sets.</a:t>
            </a:r>
          </a:p>
        </p:txBody>
      </p:sp>
      <p:sp>
        <p:nvSpPr>
          <p:cNvPr id="4" name="Content Placeholder 3"/>
          <p:cNvSpPr>
            <a:spLocks noGrp="1"/>
          </p:cNvSpPr>
          <p:nvPr>
            <p:ph idx="13"/>
          </p:nvPr>
        </p:nvSpPr>
        <p:spPr/>
        <p:txBody>
          <a:bodyPr/>
          <a:lstStyle/>
          <a:p>
            <a:r>
              <a:rPr lang="en-US" altLang="en-US"/>
              <a:t>K-fold cross-validation</a:t>
            </a:r>
            <a:endParaRPr lang="en-CN" altLang="en-CN"/>
          </a:p>
        </p:txBody>
      </p:sp>
      <p:sp>
        <p:nvSpPr>
          <p:cNvPr id="7" name="Slide Number Placeholder 6"/>
          <p:cNvSpPr>
            <a:spLocks noGrp="1"/>
          </p:cNvSpPr>
          <p:nvPr>
            <p:ph type="sldNum" idx="4"/>
          </p:nvPr>
        </p:nvSpPr>
        <p:spPr/>
        <p:txBody>
          <a:bodyPr/>
          <a:lstStyle/>
          <a:p>
            <a:fld id="{3A602278-B25B-4C0A-A0CA-C51B5BDCEEF4}" type="slidenum">
              <a:rPr lang="en-US" altLang="en-US"/>
              <a:t>3</a:t>
            </a:fld>
            <a:endParaRPr lang="en-US" altLang="en-US"/>
          </a:p>
        </p:txBody>
      </p:sp>
      <p:sp>
        <p:nvSpPr>
          <p:cNvPr id="8" name="Content Placeholder 3"/>
          <p:cNvSpPr txBox="1"/>
          <p:nvPr/>
        </p:nvSpPr>
        <p:spPr>
          <a:xfrm>
            <a:off x="353028" y="1627918"/>
            <a:ext cx="11760656"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FangSong"/>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FangSong"/>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FangSong"/>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FangSong"/>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marL="457200" indent="-457200" algn="l">
              <a:buFont typeface="Arial" charset="0"/>
              <a:buChar char="•"/>
            </a:pPr>
            <a:r>
              <a:rPr lang="en-US" altLang="en-US"/>
              <a:t>W</a:t>
            </a:r>
            <a:r>
              <a:rPr lang="en-US" altLang="zh-CN"/>
              <a:t>hy </a:t>
            </a:r>
            <a:r>
              <a:rPr lang="en-US" altLang="en-US"/>
              <a:t>K-fold cross-validation?</a:t>
            </a:r>
            <a:endParaRPr lang="en-CN" altLang="en-CN"/>
          </a:p>
        </p:txBody>
      </p:sp>
      <p:sp>
        <p:nvSpPr>
          <p:cNvPr id="10"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1"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Theory</a:t>
            </a:r>
            <a:endParaRPr lang="en-CN" altLang="en-CN"/>
          </a:p>
        </p:txBody>
      </p:sp>
      <p:sp>
        <p:nvSpPr>
          <p:cNvPr id="4" name="Content Placeholder 3"/>
          <p:cNvSpPr>
            <a:spLocks noGrp="1"/>
          </p:cNvSpPr>
          <p:nvPr>
            <p:ph idx="13"/>
          </p:nvPr>
        </p:nvSpPr>
        <p:spPr/>
        <p:txBody>
          <a:bodyPr/>
          <a:lstStyle/>
          <a:p>
            <a:r>
              <a:rPr lang="en-US" altLang="en-US"/>
              <a:t>K-fold cross-validation</a:t>
            </a:r>
            <a:endParaRPr lang="en-CN" altLang="en-CN"/>
          </a:p>
        </p:txBody>
      </p:sp>
      <p:sp>
        <p:nvSpPr>
          <p:cNvPr id="7" name="Slide Number Placeholder 6"/>
          <p:cNvSpPr>
            <a:spLocks noGrp="1"/>
          </p:cNvSpPr>
          <p:nvPr>
            <p:ph type="sldNum" idx="4"/>
          </p:nvPr>
        </p:nvSpPr>
        <p:spPr/>
        <p:txBody>
          <a:bodyPr/>
          <a:lstStyle/>
          <a:p>
            <a:fld id="{57933076-BF6D-42E3-A49C-354B341959AE}" type="slidenum">
              <a:rPr lang="en-US" altLang="en-US"/>
              <a:t>4</a:t>
            </a:fld>
            <a:endParaRPr lang="en-US" altLang="en-US"/>
          </a:p>
        </p:txBody>
      </p:sp>
      <p:sp>
        <p:nvSpPr>
          <p:cNvPr id="8" name="Content Placeholder 3"/>
          <p:cNvSpPr txBox="1"/>
          <p:nvPr/>
        </p:nvSpPr>
        <p:spPr>
          <a:xfrm>
            <a:off x="353028" y="1627918"/>
            <a:ext cx="11760656"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FangSong"/>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FangSong"/>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FangSong"/>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FangSong"/>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marL="457200" indent="-457200" algn="l">
              <a:buFont typeface="Arial" charset="0"/>
              <a:buChar char="•"/>
            </a:pPr>
            <a:r>
              <a:rPr lang="en-US" altLang="zh-CN"/>
              <a:t>How to do </a:t>
            </a:r>
            <a:r>
              <a:rPr lang="en-US" altLang="en-US"/>
              <a:t>K-fold cross-validation</a:t>
            </a:r>
            <a:endParaRPr lang="en-CN" altLang="en-CN"/>
          </a:p>
        </p:txBody>
      </p:sp>
      <p:pic>
        <p:nvPicPr>
          <p:cNvPr id="5122" name="Picture 2"/>
          <p:cNvPicPr>
            <a:picLocks noGrp="1" noChangeAspect="1" noChangeArrowheads="1"/>
          </p:cNvPicPr>
          <p:nvPr>
            <p:ph idx="1"/>
          </p:nvPr>
        </p:nvPicPr>
        <p:blipFill>
          <a:blip r:embed="rId3"/>
          <a:stretch/>
        </p:blipFill>
        <p:spPr>
          <a:xfrm>
            <a:off x="3109419" y="2143245"/>
            <a:ext cx="5973162" cy="4137343"/>
          </a:xfrm>
          <a:prstGeom prst="rect">
            <a:avLst/>
          </a:prstGeom>
          <a:noFill/>
        </p:spPr>
      </p:pic>
      <p:sp>
        <p:nvSpPr>
          <p:cNvPr id="9"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0"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Setup</a:t>
            </a:r>
            <a:endParaRPr lang="en-CN" altLang="en-CN"/>
          </a:p>
        </p:txBody>
      </p:sp>
      <p:sp>
        <p:nvSpPr>
          <p:cNvPr id="4" name="Content Placeholder 3"/>
          <p:cNvSpPr>
            <a:spLocks noGrp="1"/>
          </p:cNvSpPr>
          <p:nvPr>
            <p:ph idx="13"/>
          </p:nvPr>
        </p:nvSpPr>
        <p:spPr/>
        <p:txBody>
          <a:bodyPr/>
          <a:lstStyle/>
          <a:p>
            <a:r>
              <a:rPr lang="en-US" altLang="en-US"/>
              <a:t>H</a:t>
            </a:r>
            <a:r>
              <a:rPr lang="en-US" altLang="zh-CN"/>
              <a:t>ardware setups</a:t>
            </a:r>
            <a:endParaRPr lang="en-CN" altLang="en-CN"/>
          </a:p>
        </p:txBody>
      </p:sp>
      <p:sp>
        <p:nvSpPr>
          <p:cNvPr id="7" name="Slide Number Placeholder 6"/>
          <p:cNvSpPr>
            <a:spLocks noGrp="1"/>
          </p:cNvSpPr>
          <p:nvPr>
            <p:ph type="sldNum" idx="4"/>
          </p:nvPr>
        </p:nvSpPr>
        <p:spPr/>
        <p:txBody>
          <a:bodyPr/>
          <a:lstStyle/>
          <a:p>
            <a:fld id="{24DFD5F3-0F85-4D84-B0EE-3BADF6E616D2}" type="slidenum">
              <a:rPr lang="en-US" altLang="en-US"/>
              <a:t>5</a:t>
            </a:fld>
            <a:endParaRPr lang="en-US" altLang="en-US"/>
          </a:p>
        </p:txBody>
      </p:sp>
      <p:sp>
        <p:nvSpPr>
          <p:cNvPr id="9" name="内容占位符 8"/>
          <p:cNvSpPr>
            <a:spLocks noGrp="1"/>
          </p:cNvSpPr>
          <p:nvPr>
            <p:ph idx="1"/>
          </p:nvPr>
        </p:nvSpPr>
        <p:spPr/>
        <p:txBody>
          <a:bodyPr/>
          <a:lstStyle/>
          <a:p>
            <a:endParaRPr lang="zh-CN" altLang="en-US"/>
          </a:p>
        </p:txBody>
      </p:sp>
      <p:sp>
        <p:nvSpPr>
          <p:cNvPr id="10" name="Content Placeholder 3"/>
          <p:cNvSpPr>
            <a:spLocks noGrp="1"/>
          </p:cNvSpPr>
          <p:nvPr/>
        </p:nvSpPr>
        <p:spPr>
          <a:xfrm>
            <a:off x="1116603" y="1953315"/>
            <a:ext cx="3221907"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FangSong"/>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FangSong"/>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FangSong"/>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FangSong"/>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algn="l"/>
            <a:r>
              <a:rPr lang="en-US" altLang="en-US" sz="2400" b="1">
                <a:solidFill>
                  <a:schemeClr val="bg1"/>
                </a:solidFill>
              </a:rPr>
              <a:t>7-DoF Sawyer arm</a:t>
            </a:r>
            <a:endParaRPr lang="en-US" altLang="en-US" b="1"/>
          </a:p>
        </p:txBody>
      </p:sp>
      <p:pic>
        <p:nvPicPr>
          <p:cNvPr id="11" name="图片 10"/>
          <p:cNvPicPr>
            <a:picLocks noChangeAspect="1"/>
          </p:cNvPicPr>
          <p:nvPr/>
        </p:nvPicPr>
        <p:blipFill>
          <a:blip r:embed="rId3"/>
          <a:stretch/>
        </p:blipFill>
        <p:spPr>
          <a:xfrm>
            <a:off x="1274092" y="2593630"/>
            <a:ext cx="2190750" cy="2190750"/>
          </a:xfrm>
          <a:prstGeom prst="rect">
            <a:avLst/>
          </a:prstGeom>
          <a:noFill/>
          <a:ln>
            <a:noFill/>
          </a:ln>
        </p:spPr>
      </p:pic>
      <p:sp>
        <p:nvSpPr>
          <p:cNvPr id="12" name="Content Placeholder 3"/>
          <p:cNvSpPr>
            <a:spLocks noGrp="1"/>
          </p:cNvSpPr>
          <p:nvPr/>
        </p:nvSpPr>
        <p:spPr>
          <a:xfrm>
            <a:off x="4165202" y="1978822"/>
            <a:ext cx="3948085" cy="492738"/>
          </a:xfrm>
          <a:prstGeom prst="rect">
            <a:avLst/>
          </a:prstGeom>
        </p:spPr>
        <p:txBody>
          <a:bodyPr vert="horz" lIns="91440" tIns="45720" rIns="91440" bIns="45720">
            <a:normAutofit fontScale="92500"/>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FangSong"/>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FangSong"/>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FangSong"/>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FangSong"/>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algn="l"/>
            <a:r>
              <a:rPr lang="en-US" altLang="en-US" sz="2400" b="1">
                <a:solidFill>
                  <a:schemeClr val="bg1"/>
                </a:solidFill>
              </a:rPr>
              <a:t>Weiss WSG-50 parallel gripper</a:t>
            </a:r>
            <a:endParaRPr lang="en-US" altLang="en-US" b="1"/>
          </a:p>
        </p:txBody>
      </p:sp>
      <p:sp>
        <p:nvSpPr>
          <p:cNvPr id="14" name="Content Placeholder 3"/>
          <p:cNvSpPr>
            <a:spLocks noGrp="1"/>
          </p:cNvSpPr>
          <p:nvPr/>
        </p:nvSpPr>
        <p:spPr>
          <a:xfrm>
            <a:off x="8243915" y="1980426"/>
            <a:ext cx="3948085" cy="492738"/>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FangSong"/>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FangSong"/>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FangSong"/>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FangSong"/>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algn="l"/>
            <a:r>
              <a:rPr lang="en-US" altLang="en-US" sz="2400" b="1">
                <a:solidFill>
                  <a:schemeClr val="bg1"/>
                </a:solidFill>
              </a:rPr>
              <a:t>GelSight</a:t>
            </a:r>
            <a:r>
              <a:rPr lang="en-US" altLang="en-US" sz="2400" b="1">
                <a:solidFill>
                  <a:schemeClr val="bg1"/>
                </a:solidFill>
              </a:rPr>
              <a:t> sensors </a:t>
            </a:r>
            <a:endParaRPr lang="en-US" altLang="en-US" b="1"/>
          </a:p>
        </p:txBody>
      </p:sp>
      <p:pic>
        <p:nvPicPr>
          <p:cNvPr id="15" name="图片 14"/>
          <p:cNvPicPr>
            <a:picLocks noChangeAspect="1"/>
          </p:cNvPicPr>
          <p:nvPr/>
        </p:nvPicPr>
        <p:blipFill>
          <a:blip r:embed="rId4"/>
          <a:stretch/>
        </p:blipFill>
        <p:spPr>
          <a:xfrm>
            <a:off x="7433638" y="1859327"/>
            <a:ext cx="4758362" cy="3579370"/>
          </a:xfrm>
          <a:prstGeom prst="rect">
            <a:avLst/>
          </a:prstGeom>
          <a:noFill/>
          <a:ln>
            <a:noFill/>
          </a:ln>
        </p:spPr>
      </p:pic>
      <p:pic>
        <p:nvPicPr>
          <p:cNvPr id="3074" name="Picture 2"/>
          <p:cNvPicPr>
            <a:picLocks noChangeAspect="1" noChangeArrowheads="1"/>
          </p:cNvPicPr>
          <p:nvPr/>
        </p:nvPicPr>
        <p:blipFill rotWithShape="1">
          <a:blip r:embed="rId5"/>
          <a:srcRect l="31066" t="28067" b="-1124"/>
          <a:stretch/>
        </p:blipFill>
        <p:spPr>
          <a:xfrm>
            <a:off x="4861958" y="2663572"/>
            <a:ext cx="2437340" cy="2583112"/>
          </a:xfrm>
          <a:prstGeom prst="rect">
            <a:avLst/>
          </a:prstGeom>
          <a:noFill/>
        </p:spPr>
      </p:pic>
      <p:sp>
        <p:nvSpPr>
          <p:cNvPr id="16"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7"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Setup</a:t>
            </a:r>
            <a:endParaRPr lang="en-CN" altLang="en-CN"/>
          </a:p>
        </p:txBody>
      </p:sp>
      <p:sp>
        <p:nvSpPr>
          <p:cNvPr id="4" name="Content Placeholder 3"/>
          <p:cNvSpPr>
            <a:spLocks noGrp="1"/>
          </p:cNvSpPr>
          <p:nvPr>
            <p:ph idx="13"/>
          </p:nvPr>
        </p:nvSpPr>
        <p:spPr/>
        <p:txBody>
          <a:bodyPr/>
          <a:lstStyle/>
          <a:p>
            <a:r>
              <a:rPr lang="en-US" altLang="en-US"/>
              <a:t>D</a:t>
            </a:r>
            <a:r>
              <a:rPr lang="en-US" altLang="zh-CN"/>
              <a:t>ata Collection</a:t>
            </a:r>
            <a:endParaRPr lang="en-CN" altLang="en-CN"/>
          </a:p>
        </p:txBody>
      </p:sp>
      <p:sp>
        <p:nvSpPr>
          <p:cNvPr id="7" name="Slide Number Placeholder 6"/>
          <p:cNvSpPr>
            <a:spLocks noGrp="1"/>
          </p:cNvSpPr>
          <p:nvPr>
            <p:ph type="sldNum" idx="4"/>
          </p:nvPr>
        </p:nvSpPr>
        <p:spPr/>
        <p:txBody>
          <a:bodyPr/>
          <a:lstStyle/>
          <a:p>
            <a:fld id="{8356AAC0-3DC7-4BE2-A314-FBE1B351E2E7}" type="slidenum">
              <a:rPr lang="en-US" altLang="en-US"/>
              <a:t>6</a:t>
            </a:fld>
            <a:endParaRPr lang="en-US" altLang="en-US"/>
          </a:p>
        </p:txBody>
      </p:sp>
      <p:sp>
        <p:nvSpPr>
          <p:cNvPr id="9" name="内容占位符 8"/>
          <p:cNvSpPr>
            <a:spLocks noGrp="1"/>
          </p:cNvSpPr>
          <p:nvPr>
            <p:ph idx="1"/>
          </p:nvPr>
        </p:nvSpPr>
        <p:spPr/>
        <p:txBody>
          <a:bodyPr/>
          <a:lstStyle/>
          <a:p>
            <a:pPr algn="l"/>
            <a:r>
              <a:rPr lang="en-US" altLang="zh-CN" b="0" i="0" u="none" strike="noStrike" baseline="0">
                <a:latin typeface="Times-Roman"/>
              </a:rPr>
              <a:t>In each trial, depth data from the front Kinect was used to approximately identify the starting position of the object and enclose it within a </a:t>
            </a:r>
            <a:r>
              <a:rPr lang="en-US" altLang="zh-CN" b="1" i="0" u="none" strike="noStrike" baseline="0">
                <a:latin typeface="Times-Roman"/>
              </a:rPr>
              <a:t>cylinder.</a:t>
            </a:r>
          </a:p>
          <a:p>
            <a:pPr algn="l"/>
            <a:r>
              <a:rPr lang="en-US" altLang="zh-CN"/>
              <a:t>Set the end-effector </a:t>
            </a:r>
            <a:r>
              <a:rPr lang="en-US" altLang="zh-CN" b="1" i="1"/>
              <a:t>(x, y) </a:t>
            </a:r>
            <a:r>
              <a:rPr lang="en-US" altLang="zh-CN"/>
              <a:t>coordinates to the position of the center of the cylinder plus a </a:t>
            </a:r>
            <a:r>
              <a:rPr lang="en-US" altLang="zh-CN" b="1"/>
              <a:t>small random perturbation</a:t>
            </a:r>
            <a:r>
              <a:rPr lang="en-US" altLang="zh-CN"/>
              <a:t>, and set its </a:t>
            </a:r>
            <a:r>
              <a:rPr lang="en-US" altLang="zh-CN" b="1"/>
              <a:t>height </a:t>
            </a:r>
            <a:r>
              <a:rPr lang="en-US" altLang="zh-CN"/>
              <a:t>to be </a:t>
            </a:r>
            <a:r>
              <a:rPr lang="en-US" altLang="zh-CN" b="1"/>
              <a:t>a random value</a:t>
            </a:r>
            <a:r>
              <a:rPr lang="en-US" altLang="zh-CN"/>
              <a:t> between the floor and the height of the cylinder. </a:t>
            </a:r>
          </a:p>
          <a:p>
            <a:pPr algn="l"/>
            <a:r>
              <a:rPr lang="en-US" altLang="zh-CN"/>
              <a:t>Moreover, the orientation </a:t>
            </a:r>
            <a:r>
              <a:rPr lang="en-US" altLang="zh-CN" b="1"/>
              <a:t>φ</a:t>
            </a:r>
            <a:r>
              <a:rPr lang="en-US" altLang="zh-CN"/>
              <a:t> and the gripping force </a:t>
            </a:r>
            <a:r>
              <a:rPr lang="en-US" altLang="zh-CN" b="1" i="1"/>
              <a:t>F </a:t>
            </a:r>
            <a:r>
              <a:rPr lang="en-US" altLang="zh-CN" i="1"/>
              <a:t>are randomized</a:t>
            </a:r>
            <a:r>
              <a:rPr lang="en-US" altLang="zh-CN"/>
              <a:t> .</a:t>
            </a:r>
          </a:p>
          <a:p>
            <a:pPr algn="l"/>
            <a:r>
              <a:rPr lang="en-US" altLang="zh-CN"/>
              <a:t>After moving to the chosen position and orientation, the gripper close and</a:t>
            </a:r>
            <a:r>
              <a:rPr lang="zh-CN" altLang="en-US"/>
              <a:t> </a:t>
            </a:r>
            <a:r>
              <a:rPr lang="en-US" altLang="zh-CN"/>
              <a:t>attempt to lift the object and wait in the air for 4s. If the object was still in the gripper at the end of this time, the robot would place the object back at a randomized position, and a new trial would start.</a:t>
            </a:r>
            <a:endParaRPr lang="zh-CN" altLang="en-US"/>
          </a:p>
        </p:txBody>
      </p:sp>
      <p:sp>
        <p:nvSpPr>
          <p:cNvPr id="10"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1"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Setup</a:t>
            </a:r>
            <a:endParaRPr lang="en-CN" altLang="en-CN"/>
          </a:p>
        </p:txBody>
      </p:sp>
      <p:sp>
        <p:nvSpPr>
          <p:cNvPr id="4" name="Content Placeholder 3"/>
          <p:cNvSpPr>
            <a:spLocks noGrp="1"/>
          </p:cNvSpPr>
          <p:nvPr>
            <p:ph idx="13"/>
          </p:nvPr>
        </p:nvSpPr>
        <p:spPr/>
        <p:txBody>
          <a:bodyPr/>
          <a:lstStyle/>
          <a:p>
            <a:r>
              <a:rPr lang="en-US" altLang="en-US"/>
              <a:t>D</a:t>
            </a:r>
            <a:r>
              <a:rPr lang="en-US" altLang="zh-CN"/>
              <a:t>ata Collection</a:t>
            </a:r>
            <a:endParaRPr lang="en-CN" altLang="en-CN"/>
          </a:p>
        </p:txBody>
      </p:sp>
      <p:sp>
        <p:nvSpPr>
          <p:cNvPr id="7" name="Slide Number Placeholder 6"/>
          <p:cNvSpPr>
            <a:spLocks noGrp="1"/>
          </p:cNvSpPr>
          <p:nvPr>
            <p:ph type="sldNum" idx="4"/>
          </p:nvPr>
        </p:nvSpPr>
        <p:spPr/>
        <p:txBody>
          <a:bodyPr/>
          <a:lstStyle/>
          <a:p>
            <a:fld id="{78749A6F-F216-4147-B6B2-7A2C1B2441DD}" type="slidenum">
              <a:rPr lang="en-US" altLang="en-US"/>
              <a:t>7</a:t>
            </a:fld>
            <a:endParaRPr lang="en-US" altLang="en-US"/>
          </a:p>
        </p:txBody>
      </p:sp>
      <p:sp>
        <p:nvSpPr>
          <p:cNvPr id="9" name="内容占位符 8"/>
          <p:cNvSpPr>
            <a:spLocks noGrp="1"/>
          </p:cNvSpPr>
          <p:nvPr>
            <p:ph idx="1"/>
          </p:nvPr>
        </p:nvSpPr>
        <p:spPr/>
        <p:txBody>
          <a:bodyPr/>
          <a:lstStyle/>
          <a:p>
            <a:pPr algn="l"/>
            <a:r>
              <a:rPr lang="en-US" altLang="zh-CN"/>
              <a:t>The labels for this were also automatically generated using deep neural network classifiers trained to detect contacts using the raw </a:t>
            </a:r>
            <a:r>
              <a:rPr lang="en-US" altLang="zh-CN"/>
              <a:t>GelSight</a:t>
            </a:r>
            <a:r>
              <a:rPr lang="en-US" altLang="zh-CN"/>
              <a:t> images observed.</a:t>
            </a:r>
          </a:p>
          <a:p>
            <a:pPr algn="l"/>
            <a:r>
              <a:rPr lang="en-US" altLang="zh-CN"/>
              <a:t>Additional manual labeling on a small set of samples were performed, for which the automatic classification was borderline ambiguous, or in the rare cases when a visual inspection would indicate a wrong label.</a:t>
            </a:r>
          </a:p>
          <a:p>
            <a:pPr algn="l"/>
            <a:r>
              <a:rPr lang="en-US" altLang="zh-CN" b="0" i="0" u="none" strike="noStrike" baseline="0">
                <a:latin typeface="Times-Roman"/>
              </a:rPr>
              <a:t>As the gripper moves from one position to another, the locations that it moves to along the way can provide additional data points for training</a:t>
            </a:r>
            <a:r>
              <a:rPr lang="en-US" altLang="zh-CN">
                <a:latin typeface="Times-Roman"/>
              </a:rPr>
              <a:t>.</a:t>
            </a:r>
          </a:p>
          <a:p>
            <a:pPr algn="l"/>
            <a:r>
              <a:rPr lang="en-US" altLang="zh-CN" b="0" i="0" u="none" strike="noStrike" baseline="0">
                <a:latin typeface="Times-Roman"/>
              </a:rPr>
              <a:t>6450 grasping trials from over 65 training objects are collected, and the datasets contains 18070 examples.</a:t>
            </a:r>
            <a:endParaRPr lang="zh-CN" altLang="en-US"/>
          </a:p>
        </p:txBody>
      </p:sp>
      <p:sp>
        <p:nvSpPr>
          <p:cNvPr id="3"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8"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Setup</a:t>
            </a:r>
            <a:endParaRPr lang="en-CN" altLang="en-CN"/>
          </a:p>
        </p:txBody>
      </p:sp>
      <p:sp>
        <p:nvSpPr>
          <p:cNvPr id="4" name="Content Placeholder 3"/>
          <p:cNvSpPr>
            <a:spLocks noGrp="1"/>
          </p:cNvSpPr>
          <p:nvPr>
            <p:ph idx="13"/>
          </p:nvPr>
        </p:nvSpPr>
        <p:spPr/>
        <p:txBody>
          <a:bodyPr/>
          <a:lstStyle/>
          <a:p>
            <a:r>
              <a:rPr lang="en-US" altLang="en-US"/>
              <a:t>D</a:t>
            </a:r>
            <a:r>
              <a:rPr lang="en-US" altLang="zh-CN"/>
              <a:t>atasets</a:t>
            </a:r>
            <a:endParaRPr lang="en-CN" altLang="en-CN"/>
          </a:p>
        </p:txBody>
      </p:sp>
      <p:sp>
        <p:nvSpPr>
          <p:cNvPr id="7" name="Slide Number Placeholder 6"/>
          <p:cNvSpPr>
            <a:spLocks noGrp="1"/>
          </p:cNvSpPr>
          <p:nvPr>
            <p:ph type="sldNum" idx="4"/>
          </p:nvPr>
        </p:nvSpPr>
        <p:spPr/>
        <p:txBody>
          <a:bodyPr/>
          <a:lstStyle/>
          <a:p>
            <a:fld id="{E11664DD-075B-4DFA-AD46-515E82787438}" type="slidenum">
              <a:rPr lang="en-US" altLang="en-US"/>
              <a:t>8</a:t>
            </a:fld>
            <a:endParaRPr lang="en-US" altLang="en-US"/>
          </a:p>
        </p:txBody>
      </p:sp>
      <p:sp>
        <p:nvSpPr>
          <p:cNvPr id="9" name="内容占位符 8"/>
          <p:cNvSpPr>
            <a:spLocks noGrp="1"/>
          </p:cNvSpPr>
          <p:nvPr>
            <p:ph idx="1"/>
          </p:nvPr>
        </p:nvSpPr>
        <p:spPr>
          <a:xfrm>
            <a:off x="200629" y="1570697"/>
            <a:ext cx="7580083" cy="4860000"/>
          </a:xfrm>
        </p:spPr>
        <p:txBody>
          <a:bodyPr>
            <a:normAutofit/>
          </a:bodyPr>
          <a:lstStyle/>
          <a:p>
            <a:pPr algn="l"/>
            <a:r>
              <a:rPr lang="en-US" altLang="zh-CN" b="0" i="0" u="none" strike="noStrike" baseline="0"/>
              <a:t>Raw visuo-tactile observations </a:t>
            </a:r>
            <a:r>
              <a:rPr lang="en-US" altLang="zh-CN" b="1" i="1" u="none" strike="noStrike" baseline="0"/>
              <a:t>s</a:t>
            </a:r>
            <a:r>
              <a:rPr lang="en-US" altLang="zh-CN" b="0" i="0" u="none" strike="noStrike" baseline="0"/>
              <a:t> are acquired from tactile sensors and the RGB camera. Each action </a:t>
            </a:r>
            <a:r>
              <a:rPr lang="en-US" altLang="zh-CN" b="1" i="1" u="none" strike="noStrike" baseline="0"/>
              <a:t>a</a:t>
            </a:r>
            <a:r>
              <a:rPr lang="en-US" altLang="zh-CN" b="0" i="0" u="none" strike="noStrike" baseline="0"/>
              <a:t> directs the gripper to a new pose relative to its current pose.</a:t>
            </a:r>
          </a:p>
          <a:p>
            <a:pPr algn="l"/>
            <a:r>
              <a:rPr lang="en-US" altLang="zh-CN" b="0" i="0" u="none" strike="noStrike" baseline="0"/>
              <a:t>let </a:t>
            </a:r>
            <a:r>
              <a:rPr lang="en-US" altLang="zh-CN" b="1" i="1" u="none" strike="noStrike" baseline="0"/>
              <a:t>o</a:t>
            </a:r>
            <a:r>
              <a:rPr lang="en-US" altLang="zh-CN" b="1" i="0" u="none" strike="noStrike" baseline="0"/>
              <a:t>(</a:t>
            </a:r>
            <a:r>
              <a:rPr lang="en-US" altLang="zh-CN" b="1" i="1" u="none" strike="noStrike" baseline="0"/>
              <a:t>s</a:t>
            </a:r>
            <a:r>
              <a:rPr lang="en-US" altLang="zh-CN" b="1" i="1" u="none" strike="noStrike" baseline="-25000"/>
              <a:t>t</a:t>
            </a:r>
            <a:r>
              <a:rPr lang="en-US" altLang="zh-CN" b="1" i="1" u="none" strike="noStrike" baseline="0"/>
              <a:t> , a</a:t>
            </a:r>
            <a:r>
              <a:rPr lang="en-US" altLang="zh-CN" b="1" i="0" u="none" strike="noStrike" baseline="0"/>
              <a:t>) </a:t>
            </a:r>
            <a:r>
              <a:rPr lang="en-US" altLang="zh-CN" b="1" i="1" u="none" strike="noStrike" baseline="0"/>
              <a:t>∈ {</a:t>
            </a:r>
            <a:r>
              <a:rPr lang="en-US" altLang="zh-CN" b="1" i="0" u="none" strike="noStrike" baseline="0"/>
              <a:t>0</a:t>
            </a:r>
            <a:r>
              <a:rPr lang="en-US" altLang="zh-CN" b="1" i="1" u="none" strike="noStrike" baseline="0"/>
              <a:t>, </a:t>
            </a:r>
            <a:r>
              <a:rPr lang="en-US" altLang="zh-CN" b="1" i="0" u="none" strike="noStrike" baseline="0"/>
              <a:t>1</a:t>
            </a:r>
            <a:r>
              <a:rPr lang="en-US" altLang="zh-CN" b="1" i="1" u="none" strike="noStrike" baseline="0"/>
              <a:t>} </a:t>
            </a:r>
            <a:r>
              <a:rPr lang="en-US" altLang="zh-CN" b="0" i="0" u="none" strike="noStrike" baseline="0"/>
              <a:t>be the binary grasp outcome at time </a:t>
            </a:r>
            <a:r>
              <a:rPr lang="en-US" altLang="zh-CN" b="0" i="1" u="none" strike="noStrike" baseline="0"/>
              <a:t>t </a:t>
            </a:r>
            <a:r>
              <a:rPr lang="en-US" altLang="zh-CN" b="0" i="0" u="none" strike="noStrike" baseline="0"/>
              <a:t>+ 1 resulting from executing action </a:t>
            </a:r>
            <a:r>
              <a:rPr lang="en-US" altLang="zh-CN" b="1" i="1" u="none" strike="noStrike" baseline="0"/>
              <a:t>a </a:t>
            </a:r>
            <a:r>
              <a:rPr lang="en-US" altLang="zh-CN" b="0" i="0" u="none" strike="noStrike" baseline="0"/>
              <a:t>from grasp state </a:t>
            </a:r>
            <a:r>
              <a:rPr lang="en-US" altLang="zh-CN" b="1" i="1" u="none" strike="noStrike" baseline="0"/>
              <a:t>s</a:t>
            </a:r>
            <a:r>
              <a:rPr lang="en-US" altLang="zh-CN" b="1" i="1" baseline="-25000"/>
              <a:t>t</a:t>
            </a:r>
            <a:r>
              <a:rPr lang="en-US" altLang="zh-CN" b="0" i="0" u="none" strike="noStrike" baseline="0"/>
              <a:t>: if </a:t>
            </a:r>
            <a:r>
              <a:rPr lang="en-US" altLang="zh-CN" b="1" i="1" u="none" strike="noStrike" baseline="0"/>
              <a:t>o</a:t>
            </a:r>
            <a:r>
              <a:rPr lang="en-US" altLang="zh-CN" b="1" i="0" u="none" strike="noStrike" baseline="0"/>
              <a:t>(</a:t>
            </a:r>
            <a:r>
              <a:rPr lang="en-US" altLang="zh-CN" b="1" i="1" u="none" strike="noStrike" baseline="0"/>
              <a:t>s, a</a:t>
            </a:r>
            <a:r>
              <a:rPr lang="en-US" altLang="zh-CN" b="1" i="0" u="none" strike="noStrike" baseline="0"/>
              <a:t>) </a:t>
            </a:r>
            <a:r>
              <a:rPr lang="en-US" altLang="zh-CN" b="0" i="0" u="none" strike="noStrike" baseline="0"/>
              <a:t>is 1, the grasp is successful.</a:t>
            </a:r>
          </a:p>
          <a:p>
            <a:pPr algn="l"/>
            <a:r>
              <a:rPr lang="en-US" altLang="zh-CN"/>
              <a:t>At training time, the robot performs random trials to collect state-action-outcome tuples </a:t>
            </a:r>
            <a:r>
              <a:rPr lang="en-US" altLang="zh-CN" b="1" i="1"/>
              <a:t>(</a:t>
            </a:r>
            <a:r>
              <a:rPr lang="en-US" altLang="zh-CN" b="1" i="1"/>
              <a:t>s</a:t>
            </a:r>
            <a:r>
              <a:rPr lang="en-US" altLang="zh-CN" b="1" i="1" baseline="-25000"/>
              <a:t>i</a:t>
            </a:r>
            <a:r>
              <a:rPr lang="en-US" altLang="zh-CN" b="1" i="1"/>
              <a:t> , a</a:t>
            </a:r>
            <a:r>
              <a:rPr lang="en-US" altLang="zh-CN" b="1" i="1" baseline="-25000"/>
              <a:t>i</a:t>
            </a:r>
            <a:r>
              <a:rPr lang="en-US" altLang="zh-CN" b="1" i="1"/>
              <a:t>, o</a:t>
            </a:r>
            <a:r>
              <a:rPr lang="en-US" altLang="zh-CN" b="1" i="1" baseline="-25000"/>
              <a:t>i</a:t>
            </a:r>
            <a:r>
              <a:rPr lang="en-US" altLang="zh-CN" b="1" i="1"/>
              <a:t>) ∈ X</a:t>
            </a:r>
            <a:r>
              <a:rPr lang="en-US" altLang="zh-CN"/>
              <a:t>.</a:t>
            </a:r>
            <a:endParaRPr lang="zh-CN" altLang="en-US"/>
          </a:p>
        </p:txBody>
      </p:sp>
      <p:sp>
        <p:nvSpPr>
          <p:cNvPr id="20"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21"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pic>
        <p:nvPicPr>
          <p:cNvPr id="22" name=""/>
          <p:cNvPicPr>
            <a:picLocks noChangeAspect="1"/>
          </p:cNvPicPr>
          <p:nvPr/>
        </p:nvPicPr>
        <p:blipFill>
          <a:blip r:embed="rId3"/>
          <a:stretch/>
        </p:blipFill>
        <p:spPr>
          <a:xfrm rot="0" flipH="0" flipV="0">
            <a:off x="8544794" y="1002323"/>
            <a:ext cx="2118445" cy="3898578"/>
          </a:xfrm>
          <a:prstGeom prst="rect">
            <a:avLst/>
          </a:prstGeom>
        </p:spPr>
      </p:pic>
      <p:pic>
        <p:nvPicPr>
          <p:cNvPr id="23" name=""/>
          <p:cNvPicPr>
            <a:picLocks noChangeAspect="1"/>
          </p:cNvPicPr>
          <p:nvPr/>
        </p:nvPicPr>
        <p:blipFill>
          <a:blip r:embed="rId4"/>
          <a:stretch/>
        </p:blipFill>
        <p:spPr>
          <a:xfrm rot="0" flipH="0" flipV="0">
            <a:off x="7983076" y="4858774"/>
            <a:ext cx="3241880" cy="1624903"/>
          </a:xfrm>
          <a:prstGeom prst="rect">
            <a:avLst/>
          </a:prstGeom>
        </p:spPr>
      </p:pic>
      <p:sp>
        <p:nvSpPr>
          <p:cNvPr id="24" name=""/>
          <p:cNvSpPr txBox="1"/>
          <p:nvPr/>
        </p:nvSpPr>
        <p:spPr>
          <a:xfrm>
            <a:off x="14022275" y="1305505"/>
            <a:ext cx="1778000" cy="361950"/>
          </a:xfrm>
          <a:prstGeom prst="rect">
            <a:avLst/>
          </a:prstGeom>
          <a:ln w="6350">
            <a:prstDash val="solid"/>
          </a:ln>
        </p:spPr>
        <p:txBody>
          <a:bodyPr>
            <a:spAutoFit/>
          </a:bodyPr>
          <a:lstStyl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Motivation and Main Problem</a:t>
            </a:r>
            <a:endParaRPr lang="en-US" altLang="en-US"/>
          </a:p>
        </p:txBody>
      </p:sp>
      <p:sp>
        <p:nvSpPr>
          <p:cNvPr id="3" name="Content Placeholder 2"/>
          <p:cNvSpPr>
            <a:spLocks noGrp="1"/>
          </p:cNvSpPr>
          <p:nvPr>
            <p:ph idx="1"/>
          </p:nvPr>
        </p:nvSpPr>
        <p:spPr>
          <a:xfrm>
            <a:off x="1527810" y="1726565"/>
            <a:ext cx="9136380" cy="4177665"/>
          </a:xfrm>
        </p:spPr>
        <p:txBody>
          <a:bodyPr>
            <a:normAutofit/>
          </a:bodyPr>
          <a:lstStyle/>
          <a:p>
            <a:pPr marL="0" indent="457200" algn="just">
              <a:lnSpc>
                <a:spcPct val="150000"/>
              </a:lnSpc>
              <a:buNone/>
            </a:pPr>
            <a:r>
              <a:rPr lang="en-US" altLang="en-US"/>
              <a:t>The problem being solved is how a </a:t>
            </a:r>
            <a:r>
              <a:rPr lang="en-US" altLang="en-US">
                <a:solidFill>
                  <a:srgbClr val="00B050"/>
                </a:solidFill>
              </a:rPr>
              <a:t>robot</a:t>
            </a:r>
            <a:r>
              <a:rPr lang="en-US" altLang="en-US"/>
              <a:t> can learn to use </a:t>
            </a:r>
            <a:r>
              <a:rPr lang="en-US" altLang="en-US">
                <a:solidFill>
                  <a:srgbClr val="00B050"/>
                </a:solidFill>
              </a:rPr>
              <a:t>tactile information</a:t>
            </a:r>
            <a:r>
              <a:rPr lang="en-US" altLang="en-US"/>
              <a:t> to </a:t>
            </a:r>
            <a:r>
              <a:rPr lang="en-US" altLang="en-US">
                <a:solidFill>
                  <a:srgbClr val="00B050"/>
                </a:solidFill>
              </a:rPr>
              <a:t>iteratively</a:t>
            </a:r>
            <a:r>
              <a:rPr lang="en-US" altLang="en-US"/>
              <a:t> and </a:t>
            </a:r>
            <a:r>
              <a:rPr lang="en-US" altLang="en-US">
                <a:solidFill>
                  <a:srgbClr val="00B050"/>
                </a:solidFill>
              </a:rPr>
              <a:t>efficiently</a:t>
            </a:r>
            <a:r>
              <a:rPr lang="en-US" altLang="en-US"/>
              <a:t> adjust its </a:t>
            </a:r>
            <a:r>
              <a:rPr lang="en-US" altLang="en-US">
                <a:solidFill>
                  <a:srgbClr val="00B050"/>
                </a:solidFill>
              </a:rPr>
              <a:t>grasp</a:t>
            </a:r>
            <a:r>
              <a:rPr lang="en-US" altLang="en-US"/>
              <a:t>, as </a:t>
            </a:r>
            <a:r>
              <a:rPr lang="en-US" altLang="en-US">
                <a:solidFill>
                  <a:srgbClr val="00B050"/>
                </a:solidFill>
              </a:rPr>
              <a:t>humans</a:t>
            </a:r>
            <a:r>
              <a:rPr lang="en-US" altLang="en-US"/>
              <a:t> heavily rely on </a:t>
            </a:r>
            <a:r>
              <a:rPr lang="en-US" altLang="en-US">
                <a:solidFill>
                  <a:srgbClr val="00B050"/>
                </a:solidFill>
              </a:rPr>
              <a:t>tactile feedback</a:t>
            </a:r>
            <a:r>
              <a:rPr lang="en-US" altLang="en-US"/>
              <a:t> during the process of grasping an object, but most recent robotic grasping work has been based </a:t>
            </a:r>
            <a:r>
              <a:rPr lang="en-US" altLang="en-US">
                <a:solidFill>
                  <a:srgbClr val="00B050"/>
                </a:solidFill>
              </a:rPr>
              <a:t>only on visual input</a:t>
            </a:r>
            <a:r>
              <a:rPr lang="en-US" altLang="en-US"/>
              <a:t>, which cannot easily benefit from feedback after </a:t>
            </a:r>
            <a:r>
              <a:rPr lang="en-US" altLang="en-US">
                <a:solidFill>
                  <a:srgbClr val="00B050"/>
                </a:solidFill>
              </a:rPr>
              <a:t>initiating contact</a:t>
            </a:r>
            <a:r>
              <a:rPr lang="en-US" altLang="en-US"/>
              <a:t>.</a:t>
            </a:r>
            <a:endParaRPr lang="en-US" altLang="en-US"/>
          </a:p>
          <a:p>
            <a:pPr algn="ctr"/>
            <a:endParaRPr lang="en-US" altLang="en-US"/>
          </a:p>
          <a:p>
            <a:pPr algn="ctr"/>
            <a:endParaRPr lang="en-US" altLang="en-US"/>
          </a:p>
        </p:txBody>
      </p:sp>
      <p:sp>
        <p:nvSpPr>
          <p:cNvPr id="4" name="Content Placeholder 3"/>
          <p:cNvSpPr>
            <a:spLocks noGrp="1"/>
          </p:cNvSpPr>
          <p:nvPr>
            <p:ph idx="13"/>
          </p:nvPr>
        </p:nvSpPr>
        <p:spPr/>
        <p:txBody>
          <a:bodyPr>
            <a:normAutofit/>
          </a:bodyPr>
          <a:lstStyle/>
          <a:p>
            <a:r>
              <a:rPr lang="en-US" altLang="en-US"/>
              <a:t>High-level description of problem being solved</a:t>
            </a:r>
            <a:endParaRPr lang="en-US" altLang="en-US"/>
          </a:p>
        </p:txBody>
      </p:sp>
      <p:sp>
        <p:nvSpPr>
          <p:cNvPr id="7" name="Slide Number Placeholder 6"/>
          <p:cNvSpPr>
            <a:spLocks noGrp="1"/>
          </p:cNvSpPr>
          <p:nvPr>
            <p:ph type="sldNum" idx="4"/>
          </p:nvPr>
        </p:nvSpPr>
        <p:spPr/>
        <p:txBody>
          <a:bodyPr/>
          <a:lstStyle/>
          <a:p>
            <a:fld id="{4DC34C6F-0E63-4368-B1A8-660612C45103}" type="slidenum">
              <a:rPr lang="en-US" altLang="en-US"/>
              <a:t/>
            </a:fld>
            <a:endParaRPr lang="en-US" altLang="en-US"/>
          </a:p>
        </p:txBody>
      </p:sp>
      <p:sp>
        <p:nvSpPr>
          <p:cNvPr id="9"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Zhaowen Su &amp; 2022.3.9</a:t>
            </a:r>
            <a:endParaRPr lang="en-US" altLang="en-US"/>
          </a:p>
        </p:txBody>
      </p:sp>
      <p:sp>
        <p:nvSpPr>
          <p:cNvPr id="10" name="Footer Placeholder 5"/>
          <p:cNvSpPr>
            <a:spLocks noGrp="1"/>
          </p:cNvSpPr>
          <p:nvPr/>
        </p:nvSpPr>
        <p:spPr>
          <a:xfrm>
            <a:off x="3331144" y="6483677"/>
            <a:ext cx="5768406"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 Learning to Grasp and Regrasp </a:t>
            </a:r>
            <a:r>
              <a:rPr lang="en-US" altLang="zh-CN"/>
              <a:t>us</a:t>
            </a:r>
            <a:r>
              <a:rPr lang="en-US" altLang="en-US"/>
              <a:t>ing Vision and Touch</a:t>
            </a:r>
            <a:endParaRPr lang="en-US"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E</a:t>
            </a:r>
            <a:r>
              <a:rPr lang="en-US" altLang="zh-CN"/>
              <a:t>valuation</a:t>
            </a:r>
            <a:endParaRPr lang="en-CN" altLang="en-CN"/>
          </a:p>
        </p:txBody>
      </p:sp>
      <p:sp>
        <p:nvSpPr>
          <p:cNvPr id="4" name="Content Placeholder 3"/>
          <p:cNvSpPr>
            <a:spLocks noGrp="1"/>
          </p:cNvSpPr>
          <p:nvPr>
            <p:ph idx="13"/>
          </p:nvPr>
        </p:nvSpPr>
        <p:spPr/>
        <p:txBody>
          <a:bodyPr/>
          <a:lstStyle/>
          <a:p>
            <a:r>
              <a:rPr lang="en-US" altLang="en-US"/>
              <a:t>Model Evaluation</a:t>
            </a:r>
            <a:endParaRPr lang="en-CN" altLang="en-CN"/>
          </a:p>
        </p:txBody>
      </p:sp>
      <p:sp>
        <p:nvSpPr>
          <p:cNvPr id="7" name="Slide Number Placeholder 6"/>
          <p:cNvSpPr>
            <a:spLocks noGrp="1"/>
          </p:cNvSpPr>
          <p:nvPr>
            <p:ph type="sldNum" idx="4"/>
          </p:nvPr>
        </p:nvSpPr>
        <p:spPr/>
        <p:txBody>
          <a:bodyPr/>
          <a:lstStyle/>
          <a:p>
            <a:fld id="{181E01B6-ED4F-4B65-A8B9-9B48F6F9EAEC}" type="slidenum">
              <a:rPr lang="en-US" altLang="en-US"/>
              <a:t>9</a:t>
            </a:fld>
            <a:endParaRPr lang="en-US" altLang="en-US"/>
          </a:p>
        </p:txBody>
      </p:sp>
      <p:sp>
        <p:nvSpPr>
          <p:cNvPr id="9" name="内容占位符 8"/>
          <p:cNvSpPr>
            <a:spLocks noGrp="1"/>
          </p:cNvSpPr>
          <p:nvPr>
            <p:ph idx="1"/>
          </p:nvPr>
        </p:nvSpPr>
        <p:spPr>
          <a:xfrm>
            <a:off x="200629" y="1570697"/>
            <a:ext cx="11487066" cy="4860000"/>
          </a:xfrm>
        </p:spPr>
        <p:txBody>
          <a:bodyPr>
            <a:normAutofit/>
          </a:bodyPr>
          <a:lstStyle/>
          <a:p>
            <a:pPr algn="l"/>
            <a:r>
              <a:rPr lang="en-US" altLang="zh-CN"/>
              <a:t>Q</a:t>
            </a:r>
            <a:r>
              <a:rPr lang="en-US" altLang="zh-CN" b="0" i="0" u="none" strike="noStrike" baseline="0"/>
              <a:t>uestion1: Can the model successfully learn to predict future grasp success for novel objects?</a:t>
            </a:r>
          </a:p>
          <a:p>
            <a:pPr algn="l"/>
            <a:r>
              <a:rPr lang="en-US" altLang="zh-CN"/>
              <a:t>Question2</a:t>
            </a:r>
            <a:r>
              <a:rPr lang="zh-CN" altLang="en-US"/>
              <a:t>：</a:t>
            </a:r>
            <a:r>
              <a:rPr lang="en-US" altLang="zh-CN"/>
              <a:t>Whether the model learns to use actions to predict future outcomes, conditional on a relative adjustment from the current grasp?</a:t>
            </a:r>
          </a:p>
          <a:p>
            <a:pPr algn="l"/>
            <a:r>
              <a:rPr lang="en-US" altLang="zh-CN"/>
              <a:t>Evaluate by comparing the performance of a number of variations of the current model, though K-fold</a:t>
            </a:r>
            <a:r>
              <a:rPr lang="en-US" altLang="zh-CN" i="1"/>
              <a:t>(K = 3) </a:t>
            </a:r>
            <a:r>
              <a:rPr lang="en-US" altLang="zh-CN"/>
              <a:t>cross-validation, using the dataset of grasps.</a:t>
            </a:r>
            <a:endParaRPr lang="zh-CN" altLang="en-US" i="1"/>
          </a:p>
        </p:txBody>
      </p:sp>
      <p:sp>
        <p:nvSpPr>
          <p:cNvPr id="3"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0"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E</a:t>
            </a:r>
            <a:r>
              <a:rPr lang="en-US" altLang="zh-CN"/>
              <a:t>valuation</a:t>
            </a:r>
            <a:endParaRPr lang="en-CN" altLang="en-CN"/>
          </a:p>
        </p:txBody>
      </p:sp>
      <p:sp>
        <p:nvSpPr>
          <p:cNvPr id="4" name="Content Placeholder 3"/>
          <p:cNvSpPr>
            <a:spLocks noGrp="1"/>
          </p:cNvSpPr>
          <p:nvPr>
            <p:ph idx="13"/>
          </p:nvPr>
        </p:nvSpPr>
        <p:spPr/>
        <p:txBody>
          <a:bodyPr/>
          <a:lstStyle/>
          <a:p>
            <a:r>
              <a:rPr lang="en-US" altLang="en-US"/>
              <a:t>Model Evaluation</a:t>
            </a:r>
            <a:endParaRPr lang="en-CN" altLang="en-CN"/>
          </a:p>
        </p:txBody>
      </p:sp>
      <p:sp>
        <p:nvSpPr>
          <p:cNvPr id="7" name="Slide Number Placeholder 6"/>
          <p:cNvSpPr>
            <a:spLocks noGrp="1"/>
          </p:cNvSpPr>
          <p:nvPr>
            <p:ph type="sldNum" idx="4"/>
          </p:nvPr>
        </p:nvSpPr>
        <p:spPr/>
        <p:txBody>
          <a:bodyPr/>
          <a:lstStyle/>
          <a:p>
            <a:fld id="{394B7B08-A048-4B50-BFAA-32B984A540F4}" type="slidenum">
              <a:rPr lang="en-US" altLang="en-US"/>
              <a:t>10</a:t>
            </a:fld>
            <a:endParaRPr lang="en-US" altLang="en-US"/>
          </a:p>
        </p:txBody>
      </p:sp>
      <p:sp>
        <p:nvSpPr>
          <p:cNvPr id="9" name="内容占位符 8"/>
          <p:cNvSpPr>
            <a:spLocks noGrp="1"/>
          </p:cNvSpPr>
          <p:nvPr>
            <p:ph idx="1"/>
          </p:nvPr>
        </p:nvSpPr>
        <p:spPr>
          <a:xfrm rot="0" flipH="0" flipV="0">
            <a:off x="984056" y="2128950"/>
            <a:ext cx="11487066" cy="4860000"/>
          </a:xfrm>
        </p:spPr>
        <p:txBody>
          <a:bodyPr>
            <a:normAutofit/>
          </a:bodyPr>
          <a:lstStyle/>
          <a:p>
            <a:pPr algn="l"/>
            <a:r>
              <a:rPr lang="en-US" altLang="zh-CN"/>
              <a:t>Models</a:t>
            </a:r>
            <a:r>
              <a:rPr lang="zh-CN" altLang="en-US"/>
              <a:t>：</a:t>
            </a:r>
            <a:endParaRPr lang="en-US" altLang="zh-CN"/>
          </a:p>
          <a:p>
            <a:pPr lvl="1"/>
            <a:r>
              <a:rPr lang="en-US" altLang="zh-CN" sz="2800"/>
              <a:t>This model</a:t>
            </a:r>
          </a:p>
          <a:p>
            <a:pPr lvl="1"/>
            <a:r>
              <a:rPr lang="en-US" altLang="zh-CN" sz="2800"/>
              <a:t>This model</a:t>
            </a:r>
            <a:r>
              <a:rPr lang="zh-CN" altLang="en-US" sz="2800"/>
              <a:t> </a:t>
            </a:r>
            <a:r>
              <a:rPr lang="en-US" altLang="zh-CN" sz="2800"/>
              <a:t>without</a:t>
            </a:r>
            <a:r>
              <a:rPr lang="zh-CN" altLang="en-US" sz="2800"/>
              <a:t> </a:t>
            </a:r>
            <a:r>
              <a:rPr lang="en-US" altLang="zh-CN" sz="2800"/>
              <a:t>action</a:t>
            </a:r>
          </a:p>
          <a:p>
            <a:pPr lvl="1"/>
            <a:r>
              <a:rPr lang="en-US" altLang="zh-CN" sz="2800"/>
              <a:t>Vision-only</a:t>
            </a:r>
          </a:p>
          <a:p>
            <a:pPr lvl="1"/>
            <a:r>
              <a:rPr lang="en-US" altLang="zh-CN" sz="2800"/>
              <a:t>Tactile-only</a:t>
            </a:r>
            <a:endParaRPr lang="zh-CN" altLang="en-US" sz="2800"/>
          </a:p>
        </p:txBody>
      </p:sp>
      <p:pic>
        <p:nvPicPr>
          <p:cNvPr id="3" name="图片 2"/>
          <p:cNvPicPr>
            <a:picLocks noChangeAspect="1"/>
          </p:cNvPicPr>
          <p:nvPr/>
        </p:nvPicPr>
        <p:blipFill>
          <a:blip r:embed="rId3"/>
          <a:stretch/>
        </p:blipFill>
        <p:spPr>
          <a:xfrm>
            <a:off x="5879966" y="2411721"/>
            <a:ext cx="4753757" cy="2147229"/>
          </a:xfrm>
          <a:prstGeom prst="rect">
            <a:avLst/>
          </a:prstGeom>
        </p:spPr>
      </p:pic>
      <p:sp>
        <p:nvSpPr>
          <p:cNvPr id="8" name="文本框 7"/>
          <p:cNvSpPr txBox="1"/>
          <p:nvPr/>
        </p:nvSpPr>
        <p:spPr>
          <a:xfrm>
            <a:off x="5944162" y="1729094"/>
            <a:ext cx="4625367" cy="646331"/>
          </a:xfrm>
          <a:prstGeom prst="rect">
            <a:avLst/>
          </a:prstGeom>
          <a:noFill/>
        </p:spPr>
        <p:txBody>
          <a:bodyPr wrap="square">
            <a:spAutoFit/>
          </a:bodyPr>
          <a:lstStyle/>
          <a:p>
            <a:pPr algn="ctr"/>
            <a:r>
              <a:rPr lang="en-US" altLang="zh-CN" sz="1200" baseline="0">
                <a:solidFill>
                  <a:schemeClr val="bg1"/>
                </a:solidFill>
              </a:rPr>
              <a:t>TABLE I</a:t>
            </a:r>
          </a:p>
          <a:p>
            <a:pPr algn="ctr"/>
            <a:r>
              <a:rPr lang="en-US" altLang="zh-CN" sz="1200" baseline="0">
                <a:solidFill>
                  <a:schemeClr val="bg1"/>
                </a:solidFill>
              </a:rPr>
              <a:t>K-FOLD (K = 3) CROSS-VALIDATION ACCURACY OF THE DIFFERENT MODELS TRAINED WITH 18,070 DATA POINTS</a:t>
            </a:r>
            <a:endParaRPr lang="zh-CN" altLang="en-US" sz="1200" baseline="0">
              <a:solidFill>
                <a:schemeClr val="bg1"/>
              </a:solidFill>
            </a:endParaRPr>
          </a:p>
        </p:txBody>
      </p:sp>
      <p:sp>
        <p:nvSpPr>
          <p:cNvPr id="10"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1"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E</a:t>
            </a:r>
            <a:r>
              <a:rPr lang="en-US" altLang="zh-CN"/>
              <a:t>valuation</a:t>
            </a:r>
            <a:endParaRPr lang="en-CN" altLang="en-CN"/>
          </a:p>
        </p:txBody>
      </p:sp>
      <p:sp>
        <p:nvSpPr>
          <p:cNvPr id="4" name="Content Placeholder 3"/>
          <p:cNvSpPr>
            <a:spLocks noGrp="1"/>
          </p:cNvSpPr>
          <p:nvPr>
            <p:ph idx="13"/>
          </p:nvPr>
        </p:nvSpPr>
        <p:spPr/>
        <p:txBody>
          <a:bodyPr/>
          <a:lstStyle/>
          <a:p>
            <a:r>
              <a:rPr lang="en-US" altLang="en-US"/>
              <a:t>Robot Grasp Evaluation</a:t>
            </a:r>
            <a:endParaRPr lang="en-CN" altLang="en-CN"/>
          </a:p>
        </p:txBody>
      </p:sp>
      <p:sp>
        <p:nvSpPr>
          <p:cNvPr id="7" name="Slide Number Placeholder 6"/>
          <p:cNvSpPr>
            <a:spLocks noGrp="1"/>
          </p:cNvSpPr>
          <p:nvPr>
            <p:ph type="sldNum" idx="4"/>
          </p:nvPr>
        </p:nvSpPr>
        <p:spPr/>
        <p:txBody>
          <a:bodyPr/>
          <a:lstStyle/>
          <a:p>
            <a:fld id="{DC5D64E5-D857-49A1-BD71-62272009D5EB}" type="slidenum">
              <a:rPr lang="en-US" altLang="en-US"/>
              <a:t>11</a:t>
            </a:fld>
            <a:endParaRPr lang="en-US" altLang="en-US"/>
          </a:p>
        </p:txBody>
      </p:sp>
      <p:sp>
        <p:nvSpPr>
          <p:cNvPr id="9" name="内容占位符 8"/>
          <p:cNvSpPr>
            <a:spLocks noGrp="1"/>
          </p:cNvSpPr>
          <p:nvPr>
            <p:ph idx="1"/>
          </p:nvPr>
        </p:nvSpPr>
        <p:spPr>
          <a:xfrm>
            <a:off x="200629" y="1570697"/>
            <a:ext cx="11487066" cy="4860000"/>
          </a:xfrm>
        </p:spPr>
        <p:txBody>
          <a:bodyPr>
            <a:normAutofit fontScale="100000"/>
          </a:bodyPr>
          <a:lstStyle/>
          <a:p>
            <a:pPr lvl="0" algn="l"/>
            <a:r>
              <a:rPr lang="en-US" altLang="en-US"/>
              <a:t>Evaluated the learned models on the robot, testing the robot grasp a given object after executing a series of regrasp actions, Each grasp begins by </a:t>
            </a:r>
            <a:r>
              <a:rPr lang="en-US" altLang="en-US" b="1"/>
              <a:t>randomly sampling</a:t>
            </a:r>
            <a:r>
              <a:rPr lang="en-US" altLang="en-US"/>
              <a:t> an end-effector position and angle, used in </a:t>
            </a:r>
            <a:r>
              <a:rPr lang="en-US" altLang="en-US" b="0" i="0" strike="noStrike" baseline="0"/>
              <a:t>data collection</a:t>
            </a:r>
            <a:r>
              <a:rPr lang="en-US" altLang="en-US"/>
              <a:t>.</a:t>
            </a:r>
          </a:p>
          <a:p>
            <a:pPr lvl="0" algn="l"/>
            <a:r>
              <a:rPr lang="en-US" altLang="en-US" b="1"/>
              <a:t>Compare this model with the vision-only variant of the model</a:t>
            </a:r>
            <a:r>
              <a:rPr lang="en-US" altLang="en-US" b="0"/>
              <a:t>,</a:t>
            </a:r>
            <a:r>
              <a:rPr lang="en-US" altLang="en-US"/>
              <a:t> then use the learned models to select the next grasp, by solving the optimization equation.</a:t>
            </a:r>
          </a:p>
          <a:p>
            <a:pPr lvl="0" algn="l"/>
            <a:r>
              <a:rPr lang="en-US" altLang="en-US"/>
              <a:t>The optimization is performed by randomly sampling 4900 actions, plus 100 additional actions sweeping over the grasping force interval.</a:t>
            </a:r>
          </a:p>
          <a:p>
            <a:pPr lvl="0" algn="l"/>
            <a:r>
              <a:rPr lang="en-US" altLang="en-US" b="0" i="0" strike="noStrike" baseline="0"/>
              <a:t>Moreover, if the predicted grasp success probability is above the desired threshold</a:t>
            </a:r>
            <a:r>
              <a:rPr lang="en-US" altLang="en-US"/>
              <a:t>(0.9)</a:t>
            </a:r>
            <a:r>
              <a:rPr lang="en-US" altLang="en-US" b="0" i="0" strike="noStrike" baseline="0"/>
              <a:t>, the re-grasp also includes lifting the object.</a:t>
            </a:r>
            <a:endParaRPr lang="zh-CN" altLang="zh-CN"/>
          </a:p>
        </p:txBody>
      </p:sp>
      <p:sp>
        <p:nvSpPr>
          <p:cNvPr id="10"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1"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Experimental E</a:t>
            </a:r>
            <a:r>
              <a:rPr lang="en-US" altLang="zh-CN"/>
              <a:t>valuation</a:t>
            </a:r>
            <a:endParaRPr lang="en-CN" altLang="en-CN"/>
          </a:p>
        </p:txBody>
      </p:sp>
      <p:sp>
        <p:nvSpPr>
          <p:cNvPr id="4" name="Content Placeholder 3"/>
          <p:cNvSpPr>
            <a:spLocks noGrp="1"/>
          </p:cNvSpPr>
          <p:nvPr>
            <p:ph idx="13"/>
          </p:nvPr>
        </p:nvSpPr>
        <p:spPr/>
        <p:txBody>
          <a:bodyPr/>
          <a:lstStyle/>
          <a:p>
            <a:r>
              <a:rPr lang="en-US" altLang="en-US"/>
              <a:t>Robot Grasp Evaluation</a:t>
            </a:r>
            <a:endParaRPr lang="en-CN" altLang="en-CN"/>
          </a:p>
        </p:txBody>
      </p:sp>
      <p:sp>
        <p:nvSpPr>
          <p:cNvPr id="7" name="Slide Number Placeholder 6"/>
          <p:cNvSpPr>
            <a:spLocks noGrp="1"/>
          </p:cNvSpPr>
          <p:nvPr>
            <p:ph type="sldNum" idx="4"/>
          </p:nvPr>
        </p:nvSpPr>
        <p:spPr/>
        <p:txBody>
          <a:bodyPr/>
          <a:lstStyle/>
          <a:p>
            <a:fld id="{427E2EDF-E355-47B3-8E19-14196435293E}" type="slidenum">
              <a:rPr lang="en-US" altLang="en-US"/>
              <a:t>12</a:t>
            </a:fld>
            <a:endParaRPr lang="en-US" altLang="en-US"/>
          </a:p>
        </p:txBody>
      </p:sp>
      <p:sp>
        <p:nvSpPr>
          <p:cNvPr id="9" name="内容占位符 8"/>
          <p:cNvSpPr>
            <a:spLocks noGrp="1"/>
          </p:cNvSpPr>
          <p:nvPr>
            <p:ph idx="1"/>
          </p:nvPr>
        </p:nvSpPr>
        <p:spPr>
          <a:xfrm>
            <a:off x="200629" y="1570697"/>
            <a:ext cx="11487066" cy="4860000"/>
          </a:xfrm>
        </p:spPr>
        <p:txBody>
          <a:bodyPr>
            <a:normAutofit/>
          </a:bodyPr>
          <a:lstStyle/>
          <a:p>
            <a:pPr algn="l"/>
            <a:r>
              <a:rPr lang="en-US" altLang="zh-CN" b="1"/>
              <a:t>Baseline</a:t>
            </a:r>
            <a:r>
              <a:rPr lang="zh-CN" altLang="en-US" b="1"/>
              <a:t>：</a:t>
            </a:r>
            <a:r>
              <a:rPr lang="en-US" altLang="zh-CN" b="0" i="0" u="none" strike="noStrike" baseline="0"/>
              <a:t>also evaluated against an approach that fits a cylinder around the object using depth data and subsequently attempt to grasp the centroid of the object using a constant grasping force of 10 N.</a:t>
            </a:r>
            <a:endParaRPr lang="zh-CN" altLang="en-US" b="1"/>
          </a:p>
        </p:txBody>
      </p:sp>
      <p:pic>
        <p:nvPicPr>
          <p:cNvPr id="8" name="图片 7"/>
          <p:cNvPicPr>
            <a:picLocks noChangeAspect="1"/>
          </p:cNvPicPr>
          <p:nvPr/>
        </p:nvPicPr>
        <p:blipFill>
          <a:blip r:embed="rId3"/>
          <a:stretch/>
        </p:blipFill>
        <p:spPr>
          <a:xfrm>
            <a:off x="1473552" y="2845907"/>
            <a:ext cx="8933982" cy="3510689"/>
          </a:xfrm>
          <a:prstGeom prst="rect">
            <a:avLst/>
          </a:prstGeom>
        </p:spPr>
      </p:pic>
      <p:sp>
        <p:nvSpPr>
          <p:cNvPr id="10" name="Date Placeholder 4"/>
          <p:cNvSpPr>
            <a:spLocks noGrp="1"/>
          </p:cNvSpPr>
          <p:nvPr>
            <p:ph type="dt" idx="2"/>
          </p:nvPr>
        </p:nvSpPr>
        <p:spPr>
          <a:xfrm>
            <a:off x="200628" y="6483677"/>
            <a:ext cx="4444199" cy="365125"/>
          </a:xfrm>
        </p:spPr>
        <p:txBody>
          <a:bodyPr/>
          <a:lstStyle/>
          <a:p>
            <a:r>
              <a:rPr lang="en-US" altLang="en-US"/>
              <a:t>R</a:t>
            </a:r>
            <a:r>
              <a:rPr lang="en-US" altLang="zh-CN"/>
              <a:t>uihan</a:t>
            </a:r>
            <a:r>
              <a:rPr lang="en-US" altLang="zh-CN"/>
              <a:t> Zhao &amp; 3.9</a:t>
            </a:r>
            <a:endParaRPr lang="en-US" altLang="en-US"/>
          </a:p>
        </p:txBody>
      </p:sp>
      <p:sp>
        <p:nvSpPr>
          <p:cNvPr id="11" name="Footer Placeholder 5"/>
          <p:cNvSpPr>
            <a:spLocks noGrp="1"/>
          </p:cNvSpPr>
          <p:nvPr>
            <p:ph type="ftr" idx="3"/>
          </p:nvPr>
        </p:nvSpPr>
        <p:spPr>
          <a:xfrm>
            <a:off x="3303489" y="6483677"/>
            <a:ext cx="5585022" cy="365125"/>
          </a:xfrm>
        </p:spPr>
        <p:txBody>
          <a:bodyPr/>
          <a:lstStyle/>
          <a:p>
            <a:r>
              <a:rPr lang="en-US" altLang="en-US"/>
              <a:t>More Than a Felling: Learning to Grasp and Regrasp using Vision and Touch</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100000"/>
          </a:bodyPr>
          <a:lstStyle/>
          <a:p>
            <a:pPr lvl="0"/>
            <a:r>
              <a:rPr lang="en-US" altLang="en-US">
                <a:solidFill>
                  <a:srgbClr val="000000"/>
                </a:solidFill>
                <a:latin typeface="Times New Roman"/>
                <a:ea typeface="Times New Roman"/>
              </a:rPr>
              <a:t>Experimental Results</a:t>
            </a:r>
            <a:endParaRPr lang="en-CN" altLang="en-CN"/>
          </a:p>
        </p:txBody>
      </p:sp>
      <p:sp>
        <p:nvSpPr>
          <p:cNvPr id="7" name="Slide Number Placeholder 6"/>
          <p:cNvSpPr>
            <a:spLocks noGrp="1"/>
          </p:cNvSpPr>
          <p:nvPr>
            <p:ph type="sldNum" idx="4"/>
          </p:nvPr>
        </p:nvSpPr>
        <p:spPr/>
        <p:txBody>
          <a:bodyPr/>
          <a:lstStyle/>
          <a:p>
            <a:fld id="{A88C8E97-C37E-418E-882A-88946DB44E7D}" type="slidenum">
              <a:rPr lang="en-US" altLang="en-US"/>
              <a:t>3</a:t>
            </a:fld>
            <a:endParaRPr lang="en-US" altLang="en-US"/>
          </a:p>
        </p:txBody>
      </p:sp>
      <p:pic>
        <p:nvPicPr>
          <p:cNvPr id="9" name="图片 8"/>
          <p:cNvPicPr>
            <a:picLocks noChangeAspect="1"/>
          </p:cNvPicPr>
          <p:nvPr/>
        </p:nvPicPr>
        <p:blipFill>
          <a:blip r:embed="rId2"/>
          <a:stretch/>
        </p:blipFill>
        <p:spPr>
          <a:xfrm rot="0" flipH="0" flipV="0">
            <a:off x="726770" y="2480629"/>
            <a:ext cx="6248100" cy="1360287"/>
          </a:xfrm>
          <a:prstGeom prst="rect">
            <a:avLst/>
          </a:prstGeom>
        </p:spPr>
      </p:pic>
      <p:sp>
        <p:nvSpPr>
          <p:cNvPr id="11" name="文本框 10"/>
          <p:cNvSpPr txBox="1"/>
          <p:nvPr/>
        </p:nvSpPr>
        <p:spPr>
          <a:xfrm rot="0" flipH="0" flipV="0">
            <a:off x="623706" y="4148205"/>
            <a:ext cx="7747000" cy="1308100"/>
          </a:xfrm>
          <a:prstGeom prst="rect">
            <a:avLst/>
          </a:prstGeom>
          <a:noFill/>
        </p:spPr>
        <p:txBody>
          <a:bodyPr wrap="square">
            <a:spAutoFit/>
          </a:bodyPr>
          <a:lstStyle/>
          <a:p>
            <a:pPr lvl="0" algn="l"/>
            <a:r>
              <a:rPr lang="en-US" altLang="en-US" sz="2000" b="0" i="0" strike="noStrike" baseline="0">
                <a:solidFill>
                  <a:srgbClr val="000000"/>
                </a:solidFill>
                <a:latin typeface="Times-Roman"/>
                <a:ea typeface="FangSong"/>
              </a:rPr>
              <a:t>The model learned that, when stably in contact with the object, there is a correlation between force applied and success rate. However, for unstable grasps, the model learned that increasing the grasp force might misplace the object and result in an unsuccessful grasp. </a:t>
            </a:r>
          </a:p>
        </p:txBody>
      </p:sp>
      <p:sp>
        <p:nvSpPr>
          <p:cNvPr id="18" name="Date Placeholder 4"/>
          <p:cNvSpPr>
            <a:spLocks noGrp="1"/>
          </p:cNvSpPr>
          <p:nvPr>
            <p:ph type="dt" idx="2"/>
          </p:nvPr>
        </p:nvSpPr>
        <p:spPr>
          <a:xfrm>
            <a:off x="200628" y="6483677"/>
            <a:ext cx="4444199" cy="365125"/>
          </a:xfrm>
        </p:spPr>
        <p:txBody>
          <a:bodyPr/>
          <a:lstStyle/>
          <a:p>
            <a:r>
              <a:rPr lang="en-US" altLang="en-US"/>
              <a:t>ZiYv</a:t>
            </a:r>
            <a:r>
              <a:rPr lang="en-US" altLang="en-US"/>
              <a:t> Liu &amp; 2023.3.9</a:t>
            </a:r>
          </a:p>
        </p:txBody>
      </p:sp>
      <p:sp>
        <p:nvSpPr>
          <p:cNvPr id="19" name="Footer Placeholder 5"/>
          <p:cNvSpPr>
            <a:spLocks noGrp="1"/>
          </p:cNvSpPr>
          <p:nvPr>
            <p:ph type="ftr" idx="3"/>
          </p:nvPr>
        </p:nvSpPr>
        <p:spPr>
          <a:xfrm>
            <a:off x="3243776" y="6483677"/>
            <a:ext cx="5673703" cy="365125"/>
          </a:xfrm>
        </p:spPr>
        <p:txBody>
          <a:bodyPr/>
          <a:lstStyle/>
          <a:p>
            <a:pPr>
              <a:lnSpc>
                <a:spcPct val="100000"/>
              </a:lnSpc>
            </a:pPr>
            <a:r>
              <a:rPr lang="en-US" altLang="en-US">
                <a:solidFill>
                  <a:srgbClr val="FFFFFF"/>
                </a:solidFill>
                <a:effectLst/>
                <a:latin typeface="Times New Roman"/>
                <a:ea typeface="DengXian"/>
              </a:rPr>
              <a:t>More Than a </a:t>
            </a:r>
            <a:r>
              <a:rPr lang="en-US" altLang="en-US">
                <a:solidFill>
                  <a:srgbClr val="FFFFFF"/>
                </a:solidFill>
                <a:effectLst/>
                <a:latin typeface="Times New Roman"/>
                <a:ea typeface="DengXian"/>
              </a:rPr>
              <a:t>Feeling:Learning</a:t>
            </a:r>
            <a:r>
              <a:rPr lang="en-US" altLang="en-US">
                <a:solidFill>
                  <a:srgbClr val="FFFFFF"/>
                </a:solidFill>
                <a:effectLst/>
                <a:latin typeface="Times New Roman"/>
                <a:ea typeface="DengXian"/>
              </a:rPr>
              <a:t> to Grasp and </a:t>
            </a:r>
            <a:r>
              <a:rPr lang="en-US" altLang="en-US">
                <a:solidFill>
                  <a:srgbClr val="FFFFFF"/>
                </a:solidFill>
                <a:effectLst/>
                <a:latin typeface="Times New Roman"/>
                <a:ea typeface="DengXian"/>
              </a:rPr>
              <a:t>Regraspusing</a:t>
            </a:r>
            <a:r>
              <a:rPr lang="en-US" altLang="en-US">
                <a:solidFill>
                  <a:srgbClr val="FFFFFF"/>
                </a:solidFill>
                <a:effectLst/>
                <a:latin typeface="Times New Roman"/>
                <a:ea typeface="DengXian"/>
              </a:rPr>
              <a:t> Vision and Touch</a:t>
            </a:r>
            <a:endParaRPr lang="en-US" altLang="en-US">
              <a:effectLst/>
              <a:latin typeface="DengXian"/>
              <a:ea typeface="DengXian"/>
            </a:endParaRPr>
          </a:p>
        </p:txBody>
      </p:sp>
      <p:pic>
        <p:nvPicPr>
          <p:cNvPr id="20" name=""/>
          <p:cNvPicPr>
            <a:picLocks noChangeAspect="1"/>
          </p:cNvPicPr>
          <p:nvPr/>
        </p:nvPicPr>
        <p:blipFill>
          <a:blip r:embed="rId3"/>
          <a:stretch/>
        </p:blipFill>
        <p:spPr>
          <a:xfrm rot="0" flipH="0" flipV="0">
            <a:off x="8696889" y="2706285"/>
            <a:ext cx="2244995" cy="3090233"/>
          </a:xfrm>
          <a:prstGeom prst="rect">
            <a:avLst/>
          </a:prstGeom>
        </p:spPr>
      </p:pic>
      <p:sp>
        <p:nvSpPr>
          <p:cNvPr id="21" name="Content Placeholder 2"/>
          <p:cNvSpPr>
            <a:spLocks noGrp="1"/>
          </p:cNvSpPr>
          <p:nvPr/>
        </p:nvSpPr>
        <p:spPr>
          <a:xfrm rot="0" flipH="0" flipV="0">
            <a:off x="200628" y="1276362"/>
            <a:ext cx="11760000" cy="2024575"/>
          </a:xfrm>
          <a:prstGeom prst="rect">
            <a:avLst/>
          </a:prstGeom>
        </p:spPr>
        <p:txBody>
          <a:bodyPr vert="horz" lIns="91440" tIns="45720" rIns="91440" bIns="45720">
            <a:normAutofit fontScale="100000"/>
          </a:bodyPr>
          <a:lst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marL="0" lvl="0" indent="0" algn="l">
              <a:buNone/>
            </a:pPr>
            <a:r>
              <a:rPr lang="en-US" altLang="en-US" sz="2000" b="1" i="0" strike="noStrike" baseline="0">
                <a:latin typeface="Times-Roman"/>
                <a:ea typeface="FangSong"/>
              </a:rPr>
              <a:t>We now examine qualitatively: what strategies has our model learned and what behaviors does it produce?</a:t>
            </a:r>
            <a:endParaRPr lang="en-US" altLang="en-US" sz="1800">
              <a:latin typeface="Times-Roman"/>
            </a:endParaRPr>
          </a:p>
          <a:p>
            <a:pPr marL="342900" lvl="0" indent="-342900" algn="l">
              <a:buAutoNum type="arabicPeriod"/>
            </a:pPr>
            <a:r>
              <a:rPr lang="en-US" altLang="en-US" sz="2000" b="0" i="1" strike="noStrike" baseline="0">
                <a:latin typeface="Times-Italic"/>
                <a:ea typeface="FangSong"/>
              </a:rPr>
              <a:t>Grasping Force</a:t>
            </a:r>
          </a:p>
          <a:p>
            <a:pPr marL="342900" lvl="0" indent="-342900" algn="l">
              <a:buAutoNum type="arabicPeriod"/>
            </a:pPr>
            <a:endParaRPr lang="en-US" altLang="en-US" sz="1800" b="0" i="0" strike="noStrike" baseline="0">
              <a:latin typeface="Times-Roman"/>
              <a:ea typeface="FangSong"/>
            </a:endParaRPr>
          </a:p>
          <a:p>
            <a:pPr marL="0" lvl="0" indent="0" algn="l">
              <a:buNone/>
            </a:pPr>
            <a:endParaRPr lang="en-US" altLang="en-US" sz="1800">
              <a:latin typeface="Times-Roman"/>
              <a:ea typeface="FangSong"/>
            </a:endParaRPr>
          </a:p>
        </p:txBody>
      </p:sp>
      <p:sp>
        <p:nvSpPr>
          <p:cNvPr id="22" name=""/>
          <p:cNvSpPr txBox="1"/>
          <p:nvPr/>
        </p:nvSpPr>
        <p:spPr>
          <a:xfrm rot="0" flipH="0" flipV="0">
            <a:off x="1470794" y="3447216"/>
            <a:ext cx="2114550" cy="393700"/>
          </a:xfrm>
        </p:spPr>
        <p:txBody>
          <a:bodyPr>
            <a:spAutoFit/>
          </a:bodyPr>
          <a:lstStyle/>
          <a:p>
            <a:pPr lvl="0" algn="l"/>
            <a:r>
              <a:rPr lang="en-US" altLang="en-US" sz="2000" b="0" i="0" strike="noStrike" baseline="0">
                <a:solidFill>
                  <a:srgbClr val="000000"/>
                </a:solidFill>
                <a:highlight>
                  <a:srgbClr val="FFFFFF"/>
                </a:highlight>
                <a:latin typeface="Times-Roman"/>
                <a:ea typeface="FangSong"/>
              </a:rPr>
              <a:t>(a) Stable grasp.</a:t>
            </a:r>
          </a:p>
        </p:txBody>
      </p:sp>
      <p:sp>
        <p:nvSpPr>
          <p:cNvPr id="23" name=""/>
          <p:cNvSpPr txBox="1"/>
          <p:nvPr/>
        </p:nvSpPr>
        <p:spPr>
          <a:xfrm rot="0" flipH="0" flipV="0">
            <a:off x="4546716" y="3429064"/>
            <a:ext cx="2292350" cy="393700"/>
          </a:xfrm>
        </p:spPr>
        <p:txBody>
          <a:bodyPr>
            <a:spAutoFit/>
          </a:bodyPr>
          <a:lstStyle/>
          <a:p>
            <a:pPr lvl="0" algn="l"/>
            <a:r>
              <a:rPr lang="en-US" altLang="en-US" sz="2000" b="0" i="0" strike="noStrike" baseline="0">
                <a:solidFill>
                  <a:srgbClr val="000000"/>
                </a:solidFill>
                <a:highlight>
                  <a:srgbClr val="FFFFFF"/>
                </a:highlight>
                <a:latin typeface="Times-Roman"/>
                <a:ea typeface="FangSong"/>
              </a:rPr>
              <a:t> (b) Unstable grasp.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100000"/>
          </a:bodyPr>
          <a:lstStyle/>
          <a:p>
            <a:pPr lvl="0"/>
            <a:r>
              <a:rPr lang="en-US" altLang="en-US">
                <a:solidFill>
                  <a:srgbClr val="000000"/>
                </a:solidFill>
                <a:latin typeface="Times New Roman"/>
                <a:ea typeface="Times New Roman"/>
              </a:rPr>
              <a:t>Experimental Results</a:t>
            </a:r>
            <a:endParaRPr lang="en-CN" altLang="en-CN"/>
          </a:p>
        </p:txBody>
      </p:sp>
      <p:sp>
        <p:nvSpPr>
          <p:cNvPr id="7" name="Slide Number Placeholder 6"/>
          <p:cNvSpPr>
            <a:spLocks noGrp="1"/>
          </p:cNvSpPr>
          <p:nvPr>
            <p:ph type="sldNum" idx="4"/>
          </p:nvPr>
        </p:nvSpPr>
        <p:spPr/>
        <p:txBody>
          <a:bodyPr/>
          <a:lstStyle/>
          <a:p>
            <a:fld id="{FA10CEDA-0B33-4ED9-B89E-77E5E3513577}" type="slidenum">
              <a:rPr lang="en-US" altLang="en-US"/>
              <a:t>2</a:t>
            </a:fld>
            <a:endParaRPr lang="en-US" altLang="en-US"/>
          </a:p>
        </p:txBody>
      </p:sp>
      <p:pic>
        <p:nvPicPr>
          <p:cNvPr id="17" name="图片 16"/>
          <p:cNvPicPr>
            <a:picLocks noChangeAspect="1"/>
          </p:cNvPicPr>
          <p:nvPr/>
        </p:nvPicPr>
        <p:blipFill>
          <a:blip r:embed="rId2"/>
          <a:stretch/>
        </p:blipFill>
        <p:spPr>
          <a:xfrm rot="0" flipH="0" flipV="0">
            <a:off x="334983" y="2603008"/>
            <a:ext cx="7049484" cy="2010056"/>
          </a:xfrm>
          <a:prstGeom prst="rect">
            <a:avLst/>
          </a:prstGeom>
        </p:spPr>
      </p:pic>
      <p:sp>
        <p:nvSpPr>
          <p:cNvPr id="21" name="文本框 20"/>
          <p:cNvSpPr txBox="1"/>
          <p:nvPr/>
        </p:nvSpPr>
        <p:spPr>
          <a:xfrm rot="0" flipH="0" flipV="0">
            <a:off x="384039" y="4613064"/>
            <a:ext cx="6464300" cy="698500"/>
          </a:xfrm>
          <a:prstGeom prst="rect">
            <a:avLst/>
          </a:prstGeom>
          <a:noFill/>
        </p:spPr>
        <p:txBody>
          <a:bodyPr wrap="square">
            <a:spAutoFit/>
          </a:bodyPr>
          <a:lstStyle/>
          <a:p>
            <a:pPr lvl="0" algn="l"/>
            <a:r>
              <a:rPr lang="en-US" altLang="en-US" sz="2000" b="0" i="0" strike="noStrike" baseline="0">
                <a:solidFill>
                  <a:srgbClr val="000000"/>
                </a:solidFill>
                <a:latin typeface="Times-Roman"/>
                <a:ea typeface="FangSong"/>
              </a:rPr>
              <a:t>Example of predicted grasp success rate varying the height of the fingers. </a:t>
            </a:r>
            <a:endParaRPr lang="zh-CN" altLang="zh-CN">
              <a:solidFill>
                <a:srgbClr val="000000"/>
              </a:solidFill>
            </a:endParaRPr>
          </a:p>
        </p:txBody>
      </p:sp>
      <p:sp>
        <p:nvSpPr>
          <p:cNvPr id="22" name="Date Placeholder 4"/>
          <p:cNvSpPr>
            <a:spLocks noGrp="1"/>
          </p:cNvSpPr>
          <p:nvPr>
            <p:ph type="dt" idx="2"/>
          </p:nvPr>
        </p:nvSpPr>
        <p:spPr>
          <a:xfrm>
            <a:off x="200628" y="6483677"/>
            <a:ext cx="4444199" cy="365125"/>
          </a:xfrm>
        </p:spPr>
        <p:txBody>
          <a:bodyPr/>
          <a:lstStyle/>
          <a:p>
            <a:r>
              <a:rPr lang="en-US" altLang="en-US"/>
              <a:t>ZiYv</a:t>
            </a:r>
            <a:r>
              <a:rPr lang="en-US" altLang="en-US"/>
              <a:t> Liu &amp; 2023.3.9</a:t>
            </a:r>
          </a:p>
        </p:txBody>
      </p:sp>
      <p:sp>
        <p:nvSpPr>
          <p:cNvPr id="23" name="Footer Placeholder 5"/>
          <p:cNvSpPr>
            <a:spLocks noGrp="1"/>
          </p:cNvSpPr>
          <p:nvPr>
            <p:ph type="ftr" idx="3"/>
          </p:nvPr>
        </p:nvSpPr>
        <p:spPr>
          <a:xfrm>
            <a:off x="3243776" y="6483677"/>
            <a:ext cx="5673703" cy="365125"/>
          </a:xfrm>
        </p:spPr>
        <p:txBody>
          <a:bodyPr/>
          <a:lstStyle/>
          <a:p>
            <a:pPr>
              <a:lnSpc>
                <a:spcPct val="100000"/>
              </a:lnSpc>
            </a:pPr>
            <a:r>
              <a:rPr lang="en-US" altLang="en-US">
                <a:solidFill>
                  <a:srgbClr val="FFFFFF"/>
                </a:solidFill>
                <a:effectLst/>
                <a:latin typeface="Times New Roman"/>
                <a:ea typeface="DengXian"/>
              </a:rPr>
              <a:t>More Than a </a:t>
            </a:r>
            <a:r>
              <a:rPr lang="en-US" altLang="en-US">
                <a:solidFill>
                  <a:srgbClr val="FFFFFF"/>
                </a:solidFill>
                <a:effectLst/>
                <a:latin typeface="Times New Roman"/>
                <a:ea typeface="DengXian"/>
              </a:rPr>
              <a:t>Feeling:Learning</a:t>
            </a:r>
            <a:r>
              <a:rPr lang="en-US" altLang="en-US">
                <a:solidFill>
                  <a:srgbClr val="FFFFFF"/>
                </a:solidFill>
                <a:effectLst/>
                <a:latin typeface="Times New Roman"/>
                <a:ea typeface="DengXian"/>
              </a:rPr>
              <a:t> to Grasp and </a:t>
            </a:r>
            <a:r>
              <a:rPr lang="en-US" altLang="en-US">
                <a:solidFill>
                  <a:srgbClr val="FFFFFF"/>
                </a:solidFill>
                <a:effectLst/>
                <a:latin typeface="Times New Roman"/>
                <a:ea typeface="DengXian"/>
              </a:rPr>
              <a:t>Regraspusing</a:t>
            </a:r>
            <a:r>
              <a:rPr lang="en-US" altLang="en-US">
                <a:solidFill>
                  <a:srgbClr val="FFFFFF"/>
                </a:solidFill>
                <a:effectLst/>
                <a:latin typeface="Times New Roman"/>
                <a:ea typeface="DengXian"/>
              </a:rPr>
              <a:t> Vision and Touch</a:t>
            </a:r>
            <a:endParaRPr lang="en-US" altLang="en-US">
              <a:effectLst/>
              <a:latin typeface="DengXian"/>
              <a:ea typeface="DengXian"/>
            </a:endParaRPr>
          </a:p>
        </p:txBody>
      </p:sp>
      <p:pic>
        <p:nvPicPr>
          <p:cNvPr id="24" name=""/>
          <p:cNvPicPr>
            <a:picLocks noChangeAspect="1"/>
          </p:cNvPicPr>
          <p:nvPr/>
        </p:nvPicPr>
        <p:blipFill>
          <a:blip r:embed="rId3"/>
          <a:stretch/>
        </p:blipFill>
        <p:spPr>
          <a:xfrm rot="0" flipH="0" flipV="0">
            <a:off x="7883094" y="2521468"/>
            <a:ext cx="3741611" cy="3086508"/>
          </a:xfrm>
          <a:prstGeom prst="rect">
            <a:avLst/>
          </a:prstGeom>
        </p:spPr>
      </p:pic>
      <p:sp>
        <p:nvSpPr>
          <p:cNvPr id="25" name="Content Placeholder 2"/>
          <p:cNvSpPr>
            <a:spLocks noGrp="1"/>
          </p:cNvSpPr>
          <p:nvPr/>
        </p:nvSpPr>
        <p:spPr>
          <a:xfrm rot="0" flipH="0" flipV="0">
            <a:off x="200628" y="1276362"/>
            <a:ext cx="11760000" cy="2024575"/>
          </a:xfrm>
          <a:prstGeom prst="rect">
            <a:avLst/>
          </a:prstGeom>
        </p:spPr>
        <p:txBody>
          <a:bodyPr vert="horz" lIns="91440" tIns="45720" rIns="91440" bIns="45720">
            <a:normAutofit fontScale="100000"/>
          </a:bodyPr>
          <a:lst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marL="0" lvl="0" indent="0" algn="l">
              <a:buNone/>
            </a:pPr>
            <a:r>
              <a:rPr lang="en-US" altLang="en-US" sz="2000" b="1" i="0" strike="noStrike" baseline="0">
                <a:latin typeface="Times-Roman"/>
                <a:ea typeface="FangSong"/>
              </a:rPr>
              <a:t>We now examine qualitatively: what strategies has our model learned and what behaviors does it produce?</a:t>
            </a:r>
            <a:endParaRPr lang="en-US" altLang="en-US" sz="1800">
              <a:latin typeface="Times-Roman"/>
            </a:endParaRPr>
          </a:p>
          <a:p>
            <a:pPr marL="342900" lvl="0" indent="-342900" algn="l">
              <a:buAutoNum type="arabicPeriod"/>
            </a:pPr>
            <a:r>
              <a:rPr lang="en-US" altLang="en-US" sz="2000" b="0" i="1" strike="noStrike" baseline="0">
                <a:latin typeface="Times-Italic"/>
                <a:ea typeface="FangSong"/>
              </a:rPr>
              <a:t>Grasping Force</a:t>
            </a:r>
          </a:p>
          <a:p>
            <a:pPr marL="342900" lvl="0" indent="-342900" algn="l">
              <a:buAutoNum type="arabicPeriod"/>
            </a:pPr>
            <a:r>
              <a:rPr lang="en-US" altLang="en-US" sz="2000" b="0" i="1" strike="noStrike" baseline="0">
                <a:latin typeface="Times-Italic"/>
                <a:ea typeface="FangSong"/>
              </a:rPr>
              <a:t>Height and Center-of-Mass</a:t>
            </a:r>
          </a:p>
          <a:p>
            <a:pPr marL="342900" lvl="0" indent="-342900" algn="l">
              <a:buAutoNum type="arabicPeriod"/>
            </a:pPr>
            <a:endParaRPr lang="en-US" altLang="en-US" sz="1800" b="0" i="0" strike="noStrike" baseline="0">
              <a:latin typeface="Times-Roman"/>
              <a:ea typeface="FangSong"/>
            </a:endParaRPr>
          </a:p>
          <a:p>
            <a:pPr marL="0" lvl="0" indent="0" algn="l">
              <a:buNone/>
            </a:pPr>
            <a:endParaRPr lang="en-US" altLang="en-US" sz="1800">
              <a:latin typeface="Times-Roman"/>
              <a:ea typeface="FangSong"/>
            </a:endParaRPr>
          </a:p>
        </p:txBody>
      </p:sp>
      <p:sp>
        <p:nvSpPr>
          <p:cNvPr id="26" name=""/>
          <p:cNvSpPr txBox="1"/>
          <p:nvPr/>
        </p:nvSpPr>
        <p:spPr>
          <a:xfrm rot="0" flipH="0" flipV="0">
            <a:off x="384039" y="5391326"/>
            <a:ext cx="6096000" cy="698500"/>
          </a:xfrm>
        </p:spPr>
        <p:txBody>
          <a:bodyPr>
            <a:spAutoFit/>
          </a:bodyPr>
          <a:lstStyle/>
          <a:p>
            <a:pPr lvl="0" algn="l"/>
            <a:r>
              <a:rPr lang="en-US" altLang="en-US" sz="2000" b="0" i="0" strike="noStrike" baseline="0">
                <a:solidFill>
                  <a:srgbClr val="000000"/>
                </a:solidFill>
                <a:latin typeface="Times-Roman"/>
                <a:ea typeface="FangSong"/>
              </a:rPr>
              <a:t>The model learned that decreasing the height of the fingers generally increases the success rate.</a:t>
            </a:r>
            <a:endParaRPr lang="zh-CN" altLang="zh-CN">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100000"/>
          </a:bodyPr>
          <a:lstStyle/>
          <a:p>
            <a:pPr lvl="0"/>
            <a:r>
              <a:rPr lang="en-US" altLang="en-US">
                <a:solidFill>
                  <a:srgbClr val="000000"/>
                </a:solidFill>
                <a:latin typeface="Times New Roman"/>
                <a:ea typeface="Times New Roman"/>
              </a:rPr>
              <a:t>Experimental Results</a:t>
            </a:r>
            <a:endParaRPr lang="en-CN" altLang="en-CN"/>
          </a:p>
        </p:txBody>
      </p:sp>
      <p:sp>
        <p:nvSpPr>
          <p:cNvPr id="3" name="Content Placeholder 2"/>
          <p:cNvSpPr>
            <a:spLocks noGrp="1"/>
          </p:cNvSpPr>
          <p:nvPr>
            <p:ph idx="1"/>
          </p:nvPr>
        </p:nvSpPr>
        <p:spPr>
          <a:xfrm rot="0" flipH="0" flipV="0">
            <a:off x="200628" y="1276362"/>
            <a:ext cx="11760000" cy="2024575"/>
          </a:xfrm>
        </p:spPr>
        <p:txBody>
          <a:bodyPr>
            <a:normAutofit fontScale="100000"/>
          </a:bodyPr>
          <a:lstStyle/>
          <a:p>
            <a:pPr marL="0" lvl="0" indent="0" algn="l">
              <a:buNone/>
            </a:pPr>
            <a:r>
              <a:rPr lang="en-US" altLang="en-US" sz="2000" b="1" i="0" strike="noStrike" baseline="0">
                <a:latin typeface="Times-Roman"/>
                <a:ea typeface="FangSong"/>
              </a:rPr>
              <a:t>We now examine qualitatively: what strategies has our model learned and what behaviors does it produce?</a:t>
            </a:r>
            <a:endParaRPr lang="en-US" altLang="en-US" sz="1800">
              <a:latin typeface="Times-Roman"/>
            </a:endParaRPr>
          </a:p>
          <a:p>
            <a:pPr marL="342900" lvl="0" indent="-342900" algn="l">
              <a:buAutoNum type="arabicPeriod"/>
            </a:pPr>
            <a:r>
              <a:rPr lang="en-US" altLang="en-US" sz="2000" b="0" i="1" strike="noStrike" baseline="0">
                <a:latin typeface="Times-Italic"/>
                <a:ea typeface="FangSong"/>
              </a:rPr>
              <a:t>Grasping Force</a:t>
            </a:r>
          </a:p>
          <a:p>
            <a:pPr marL="342900" lvl="0" indent="-342900" algn="l">
              <a:buAutoNum type="arabicPeriod"/>
            </a:pPr>
            <a:r>
              <a:rPr lang="en-US" altLang="en-US" sz="2000" b="0" i="1" strike="noStrike" baseline="0">
                <a:latin typeface="Times-Italic"/>
                <a:ea typeface="FangSong"/>
              </a:rPr>
              <a:t>Height and Center-of-Mass</a:t>
            </a:r>
          </a:p>
          <a:p>
            <a:pPr lvl="0">
              <a:buAutoNum type="arabicPeriod"/>
            </a:pPr>
            <a:r>
              <a:rPr lang="en-US" altLang="en-US" sz="2000" b="0" i="1" strike="noStrike" baseline="0">
                <a:latin typeface="Times-Italic"/>
                <a:ea typeface="FangSong"/>
              </a:rPr>
              <a:t>  Minimum Force Grasp</a:t>
            </a:r>
          </a:p>
          <a:p>
            <a:pPr marL="342900" lvl="0" indent="-342900" algn="l">
              <a:buAutoNum type="arabicPeriod"/>
            </a:pPr>
            <a:endParaRPr lang="en-US" altLang="en-US" sz="1800" b="0" i="0" strike="noStrike" baseline="0">
              <a:latin typeface="Times-Roman"/>
              <a:ea typeface="FangSong"/>
            </a:endParaRPr>
          </a:p>
          <a:p>
            <a:pPr marL="0" lvl="0" indent="0" algn="l">
              <a:buNone/>
            </a:pPr>
            <a:endParaRPr lang="en-US" altLang="en-US" sz="1800">
              <a:latin typeface="Times-Roman"/>
              <a:ea typeface="FangSong"/>
            </a:endParaRPr>
          </a:p>
        </p:txBody>
      </p:sp>
      <p:sp>
        <p:nvSpPr>
          <p:cNvPr id="7" name="Slide Number Placeholder 6"/>
          <p:cNvSpPr>
            <a:spLocks noGrp="1"/>
          </p:cNvSpPr>
          <p:nvPr>
            <p:ph type="sldNum" idx="4"/>
          </p:nvPr>
        </p:nvSpPr>
        <p:spPr/>
        <p:txBody>
          <a:bodyPr/>
          <a:lstStyle/>
          <a:p>
            <a:fld id="{79D2273D-62E6-40DD-8197-9A41C80E7D13}" type="slidenum">
              <a:rPr lang="en-US" altLang="en-US"/>
              <a:t>4</a:t>
            </a:fld>
            <a:endParaRPr lang="en-US" altLang="en-US"/>
          </a:p>
        </p:txBody>
      </p:sp>
      <p:pic>
        <p:nvPicPr>
          <p:cNvPr id="13" name="图片 12"/>
          <p:cNvPicPr>
            <a:picLocks noChangeAspect="1"/>
          </p:cNvPicPr>
          <p:nvPr/>
        </p:nvPicPr>
        <p:blipFill rotWithShape="1">
          <a:blip r:embed="rId2"/>
          <a:srcRect b="14895"/>
          <a:stretch/>
        </p:blipFill>
        <p:spPr>
          <a:xfrm rot="0" flipH="0" flipV="0">
            <a:off x="200628" y="2928999"/>
            <a:ext cx="5332794" cy="1576379"/>
          </a:xfrm>
          <a:prstGeom prst="rect">
            <a:avLst/>
          </a:prstGeom>
        </p:spPr>
      </p:pic>
      <p:pic>
        <p:nvPicPr>
          <p:cNvPr id="15" name="图片 14"/>
          <p:cNvPicPr>
            <a:picLocks noChangeAspect="1"/>
          </p:cNvPicPr>
          <p:nvPr/>
        </p:nvPicPr>
        <p:blipFill>
          <a:blip r:embed="rId3"/>
          <a:stretch/>
        </p:blipFill>
        <p:spPr>
          <a:xfrm rot="0" flipH="0" flipV="0">
            <a:off x="249684" y="4330783"/>
            <a:ext cx="5138627" cy="1517894"/>
          </a:xfrm>
          <a:prstGeom prst="rect">
            <a:avLst/>
          </a:prstGeom>
        </p:spPr>
      </p:pic>
      <p:sp>
        <p:nvSpPr>
          <p:cNvPr id="17" name="文本框 16"/>
          <p:cNvSpPr txBox="1"/>
          <p:nvPr/>
        </p:nvSpPr>
        <p:spPr>
          <a:xfrm>
            <a:off x="5766691" y="3345731"/>
            <a:ext cx="6096000" cy="1187450"/>
          </a:xfrm>
          <a:prstGeom prst="rect">
            <a:avLst/>
          </a:prstGeom>
          <a:noFill/>
        </p:spPr>
        <p:txBody>
          <a:bodyPr wrap="square">
            <a:spAutoFit/>
          </a:bodyPr>
          <a:lstStyle/>
          <a:p>
            <a:pPr lvl="0" algn="l"/>
            <a:r>
              <a:rPr lang="en-US" altLang="en-US" sz="1800" b="0" i="0" strike="noStrike" baseline="0">
                <a:solidFill>
                  <a:srgbClr val="000000"/>
                </a:solidFill>
                <a:latin typeface="Times-Roman"/>
                <a:ea typeface="FangSong"/>
              </a:rPr>
              <a:t> (a) Although the success rates for the two </a:t>
            </a:r>
            <a:r>
              <a:rPr lang="en-US" altLang="en-US" sz="1800" b="0" i="0" strike="noStrike" baseline="0">
                <a:solidFill>
                  <a:srgbClr val="000000"/>
                </a:solidFill>
                <a:latin typeface="Times-Roman"/>
                <a:ea typeface="FangSong"/>
              </a:rPr>
              <a:t>Tactile+Vision</a:t>
            </a:r>
            <a:r>
              <a:rPr lang="en-US" altLang="en-US" sz="1800" b="0" i="0" strike="noStrike" baseline="0">
                <a:solidFill>
                  <a:srgbClr val="000000"/>
                </a:solidFill>
                <a:latin typeface="Times-Roman"/>
                <a:ea typeface="FangSong"/>
              </a:rPr>
              <a:t> policies are similar (</a:t>
            </a:r>
            <a:r>
              <a:rPr lang="en-US" altLang="en-US" sz="1800" b="0" i="0" strike="noStrike" baseline="0">
                <a:solidFill>
                  <a:srgbClr val="000000"/>
                </a:solidFill>
                <a:latin typeface="CMR10"/>
                <a:ea typeface="FangSong"/>
              </a:rPr>
              <a:t>95% </a:t>
            </a:r>
            <a:r>
              <a:rPr lang="en-US" altLang="en-US" sz="1800" b="0" i="0" strike="noStrike" baseline="0">
                <a:solidFill>
                  <a:srgbClr val="000000"/>
                </a:solidFill>
                <a:latin typeface="Times-Roman"/>
                <a:ea typeface="FangSong"/>
              </a:rPr>
              <a:t>maximum success vs </a:t>
            </a:r>
            <a:r>
              <a:rPr lang="en-US" altLang="en-US" sz="1800" b="0" i="0" strike="noStrike" baseline="0">
                <a:solidFill>
                  <a:srgbClr val="000000"/>
                </a:solidFill>
                <a:latin typeface="CMR10"/>
                <a:ea typeface="FangSong"/>
              </a:rPr>
              <a:t>94% </a:t>
            </a:r>
            <a:r>
              <a:rPr lang="en-US" altLang="en-US" sz="1800" b="0" i="0" strike="noStrike" baseline="0">
                <a:solidFill>
                  <a:srgbClr val="000000"/>
                </a:solidFill>
                <a:latin typeface="Times-Roman"/>
                <a:ea typeface="FangSong"/>
              </a:rPr>
              <a:t>minimum force), the mean force applied is significantly reduced when using the minimum force policy (10 vs 20 N).</a:t>
            </a:r>
            <a:endParaRPr lang="zh-CN" altLang="zh-CN">
              <a:solidFill>
                <a:srgbClr val="000000"/>
              </a:solidFill>
            </a:endParaRPr>
          </a:p>
        </p:txBody>
      </p:sp>
      <p:sp>
        <p:nvSpPr>
          <p:cNvPr id="4" name="Date Placeholder 4"/>
          <p:cNvSpPr>
            <a:spLocks noGrp="1"/>
          </p:cNvSpPr>
          <p:nvPr>
            <p:ph type="dt" idx="2"/>
          </p:nvPr>
        </p:nvSpPr>
        <p:spPr>
          <a:xfrm>
            <a:off x="200628" y="6483677"/>
            <a:ext cx="4444199" cy="365125"/>
          </a:xfrm>
        </p:spPr>
        <p:txBody>
          <a:bodyPr/>
          <a:lstStyle/>
          <a:p>
            <a:r>
              <a:rPr lang="en-US" altLang="en-US"/>
              <a:t>ZiYv</a:t>
            </a:r>
            <a:r>
              <a:rPr lang="en-US" altLang="en-US"/>
              <a:t> Liu &amp; 2023.3.9</a:t>
            </a:r>
          </a:p>
        </p:txBody>
      </p:sp>
      <p:sp>
        <p:nvSpPr>
          <p:cNvPr id="8" name="Footer Placeholder 5"/>
          <p:cNvSpPr>
            <a:spLocks noGrp="1"/>
          </p:cNvSpPr>
          <p:nvPr>
            <p:ph type="ftr" idx="3"/>
          </p:nvPr>
        </p:nvSpPr>
        <p:spPr>
          <a:xfrm>
            <a:off x="3243776" y="6483677"/>
            <a:ext cx="5673703" cy="365125"/>
          </a:xfrm>
        </p:spPr>
        <p:txBody>
          <a:bodyPr/>
          <a:lstStyle/>
          <a:p>
            <a:pPr>
              <a:lnSpc>
                <a:spcPct val="100000"/>
              </a:lnSpc>
            </a:pPr>
            <a:r>
              <a:rPr lang="en-US" altLang="en-US">
                <a:solidFill>
                  <a:srgbClr val="FFFFFF"/>
                </a:solidFill>
                <a:effectLst/>
                <a:latin typeface="Times New Roman"/>
                <a:ea typeface="DengXian"/>
              </a:rPr>
              <a:t>More Than a </a:t>
            </a:r>
            <a:r>
              <a:rPr lang="en-US" altLang="en-US">
                <a:solidFill>
                  <a:srgbClr val="FFFFFF"/>
                </a:solidFill>
                <a:effectLst/>
                <a:latin typeface="Times New Roman"/>
                <a:ea typeface="DengXian"/>
              </a:rPr>
              <a:t>Feeling:Learning</a:t>
            </a:r>
            <a:r>
              <a:rPr lang="en-US" altLang="en-US">
                <a:solidFill>
                  <a:srgbClr val="FFFFFF"/>
                </a:solidFill>
                <a:effectLst/>
                <a:latin typeface="Times New Roman"/>
                <a:ea typeface="DengXian"/>
              </a:rPr>
              <a:t> to Grasp and </a:t>
            </a:r>
            <a:r>
              <a:rPr lang="en-US" altLang="en-US">
                <a:solidFill>
                  <a:srgbClr val="FFFFFF"/>
                </a:solidFill>
                <a:effectLst/>
                <a:latin typeface="Times New Roman"/>
                <a:ea typeface="DengXian"/>
              </a:rPr>
              <a:t>Regraspusing</a:t>
            </a:r>
            <a:r>
              <a:rPr lang="en-US" altLang="en-US">
                <a:solidFill>
                  <a:srgbClr val="FFFFFF"/>
                </a:solidFill>
                <a:effectLst/>
                <a:latin typeface="Times New Roman"/>
                <a:ea typeface="DengXian"/>
              </a:rPr>
              <a:t> Vision and Touch</a:t>
            </a:r>
            <a:endParaRPr lang="en-US" altLang="en-US">
              <a:effectLst/>
              <a:latin typeface="DengXian"/>
              <a:ea typeface="DengXian"/>
            </a:endParaRPr>
          </a:p>
        </p:txBody>
      </p:sp>
      <p:sp>
        <p:nvSpPr>
          <p:cNvPr id="18" name=""/>
          <p:cNvSpPr txBox="1"/>
          <p:nvPr/>
        </p:nvSpPr>
        <p:spPr>
          <a:xfrm rot="0" flipH="0" flipV="0">
            <a:off x="5766691" y="2020949"/>
            <a:ext cx="5784850" cy="908050"/>
          </a:xfrm>
        </p:spPr>
        <p:txBody>
          <a:bodyPr>
            <a:spAutoFit/>
          </a:bodyPr>
          <a:lstStyle/>
          <a:p>
            <a:pPr lvl="0" algn="l"/>
            <a:r>
              <a:rPr lang="en-US" altLang="en-US" sz="1800" b="0" i="0" strike="noStrike" baseline="0">
                <a:solidFill>
                  <a:srgbClr val="000000"/>
                </a:solidFill>
                <a:latin typeface="Times-Roman"/>
                <a:ea typeface="FangSong"/>
              </a:rPr>
              <a:t>We typically do not use the strongest grasp possible, but rather employ the minimum amount of contact force, out of consideration for energy consumption and object fragility</a:t>
            </a:r>
          </a:p>
        </p:txBody>
      </p:sp>
      <p:sp>
        <p:nvSpPr>
          <p:cNvPr id="19" name=""/>
          <p:cNvSpPr txBox="1"/>
          <p:nvPr/>
        </p:nvSpPr>
        <p:spPr>
          <a:xfrm rot="0" flipH="0" flipV="0">
            <a:off x="5766691" y="4834928"/>
            <a:ext cx="6096000" cy="914400"/>
          </a:xfrm>
        </p:spPr>
        <p:txBody>
          <a:bodyPr>
            <a:spAutoFit/>
          </a:bodyPr>
          <a:lstStyle/>
          <a:p>
            <a:pPr lvl="0" algn="l"/>
            <a:r>
              <a:rPr lang="en-US" altLang="en-US" sz="1800" b="0" i="0" strike="noStrike" baseline="0">
                <a:solidFill>
                  <a:srgbClr val="000000"/>
                </a:solidFill>
                <a:latin typeface="Times-Roman"/>
                <a:ea typeface="FangSong"/>
              </a:rPr>
              <a:t> (b) The success rates for the Vision only policies is lower at </a:t>
            </a:r>
            <a:r>
              <a:rPr lang="en-US" altLang="en-US" sz="1800" b="0" i="0" strike="noStrike" baseline="0">
                <a:solidFill>
                  <a:srgbClr val="000000"/>
                </a:solidFill>
                <a:latin typeface="CMR10"/>
                <a:ea typeface="FangSong"/>
              </a:rPr>
              <a:t>76%</a:t>
            </a:r>
            <a:r>
              <a:rPr lang="en-US" altLang="en-US" sz="1800" b="0" i="0" strike="noStrike" baseline="0">
                <a:solidFill>
                  <a:srgbClr val="000000"/>
                </a:solidFill>
                <a:latin typeface="Times-Roman"/>
                <a:ea typeface="FangSong"/>
              </a:rPr>
              <a:t>, but again the mean force applied is significantly reduced when using the minimum force policy (6 vs 18 N).</a:t>
            </a:r>
            <a:endParaRPr lang="zh-CN" altLang="zh-CN">
              <a:solidFill>
                <a:srgbClr val="000000"/>
              </a:solidFill>
            </a:endParaRPr>
          </a:p>
        </p:txBody>
      </p:sp>
      <p:sp>
        <p:nvSpPr>
          <p:cNvPr id="20" name=""/>
          <p:cNvSpPr txBox="1"/>
          <p:nvPr/>
        </p:nvSpPr>
        <p:spPr>
          <a:xfrm rot="0" flipH="0" flipV="0">
            <a:off x="200628" y="5848677"/>
            <a:ext cx="5138627" cy="635000"/>
          </a:xfrm>
        </p:spPr>
        <p:txBody>
          <a:bodyPr>
            <a:spAutoFit/>
          </a:bodyPr>
          <a:lstStyle/>
          <a:p>
            <a:pPr lvl="0" algn="l"/>
            <a:r>
              <a:rPr lang="en-US" altLang="en-US" sz="1800" b="0" i="0" strike="noStrike" baseline="0">
                <a:solidFill>
                  <a:srgbClr val="000000"/>
                </a:solidFill>
                <a:highlight>
                  <a:srgbClr val="FFFFFF"/>
                </a:highlight>
                <a:latin typeface="Times-Roman"/>
                <a:ea typeface="FangSong"/>
              </a:rPr>
              <a:t>Histogram and mean of the forces applied in the successful grasps.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100000"/>
          </a:bodyPr>
          <a:lstStyle/>
          <a:p>
            <a:pPr lvl="0"/>
            <a:r>
              <a:rPr lang="en-US" altLang="en-US">
                <a:solidFill>
                  <a:srgbClr val="000000"/>
                </a:solidFill>
                <a:latin typeface="Times New Roman"/>
                <a:ea typeface="Times New Roman"/>
              </a:rPr>
              <a:t>Discussion of </a:t>
            </a:r>
            <a:r>
              <a:rPr lang="en-US" altLang="en-US">
                <a:solidFill>
                  <a:srgbClr val="000000"/>
                </a:solidFill>
                <a:latin typeface="Times New Roman"/>
                <a:ea typeface="Times New Roman"/>
              </a:rPr>
              <a:t>R</a:t>
            </a:r>
            <a:r>
              <a:rPr lang="en-US" altLang="en-US">
                <a:solidFill>
                  <a:srgbClr val="000000"/>
                </a:solidFill>
                <a:latin typeface="Times New Roman"/>
                <a:ea typeface="Times New Roman"/>
              </a:rPr>
              <a:t>esults</a:t>
            </a:r>
            <a:r>
              <a:rPr lang="en-US" altLang="en-US"/>
              <a:t> </a:t>
            </a:r>
            <a:endParaRPr lang="en-CN" altLang="en-CN"/>
          </a:p>
        </p:txBody>
      </p:sp>
      <p:sp>
        <p:nvSpPr>
          <p:cNvPr id="3" name="Content Placeholder 2"/>
          <p:cNvSpPr>
            <a:spLocks noGrp="1"/>
          </p:cNvSpPr>
          <p:nvPr>
            <p:ph idx="1"/>
          </p:nvPr>
        </p:nvSpPr>
        <p:spPr>
          <a:xfrm rot="0" flipH="0" flipV="0">
            <a:off x="200628" y="1325418"/>
            <a:ext cx="11760000" cy="4860000"/>
          </a:xfrm>
        </p:spPr>
        <p:txBody>
          <a:bodyPr vert="horz" lIns="91440" tIns="45720" rIns="91440" bIns="45720">
            <a:normAutofit fontScale="100000"/>
          </a:bodyPr>
          <a:lstStyle/>
          <a:p>
            <a:pPr marL="0" lvl="0" indent="0">
              <a:buNone/>
            </a:pPr>
            <a:r>
              <a:rPr lang="en-US" altLang="en-US" sz="3200" b="1" i="0" strike="noStrike" spc="0">
                <a:solidFill>
                  <a:srgbClr val="FF9900"/>
                </a:solidFill>
                <a:latin typeface="PingFang SC"/>
                <a:ea typeface="FangSong"/>
              </a:rPr>
              <a:t>Strengths</a:t>
            </a:r>
            <a:r>
              <a:rPr lang="en-US" altLang="en-US" sz="3200" b="1" i="0" strike="noStrike" spc="0">
                <a:solidFill>
                  <a:srgbClr val="2A2B2E"/>
                </a:solidFill>
                <a:latin typeface="PingFang SC"/>
                <a:ea typeface="FangSong"/>
              </a:rPr>
              <a:t> and </a:t>
            </a:r>
            <a:r>
              <a:rPr lang="en-US" altLang="en-US" sz="3200" b="1" i="0" strike="noStrike" spc="0">
                <a:solidFill>
                  <a:srgbClr val="14A599"/>
                </a:solidFill>
                <a:latin typeface="PingFang SC"/>
                <a:ea typeface="FangSong"/>
              </a:rPr>
              <a:t>weaknesses</a:t>
            </a:r>
            <a:r>
              <a:rPr lang="en-US" altLang="en-US" sz="3200" b="1" i="0" strike="noStrike" spc="0">
                <a:solidFill>
                  <a:srgbClr val="2A2B2E"/>
                </a:solidFill>
                <a:latin typeface="PingFang SC"/>
                <a:ea typeface="FangSong"/>
              </a:rPr>
              <a:t>:</a:t>
            </a:r>
            <a:endParaRPr lang="en-US" altLang="en-US" sz="1800" b="0" i="0" strike="noStrike" baseline="0">
              <a:latin typeface="Times-Roman"/>
              <a:ea typeface="FangSong"/>
            </a:endParaRPr>
          </a:p>
          <a:p>
            <a:pPr marL="0" lvl="0" indent="0">
              <a:buNone/>
            </a:pPr>
            <a:endParaRPr lang="en-US" altLang="en-US" sz="3200" b="1" i="0" strike="noStrike" spc="0">
              <a:solidFill>
                <a:srgbClr val="2A2B2E"/>
              </a:solidFill>
              <a:latin typeface="PingFang SC"/>
              <a:ea typeface="FangSong"/>
            </a:endParaRPr>
          </a:p>
          <a:p>
            <a:pPr lvl="0"/>
            <a:r>
              <a:rPr lang="en-US" altLang="en-US" sz="2467" b="0" i="0" strike="noStrike" spc="0">
                <a:solidFill>
                  <a:srgbClr val="FF9900"/>
                </a:solidFill>
                <a:latin typeface="Times-Roman"/>
                <a:ea typeface="FangSong"/>
              </a:rPr>
              <a:t>Minimize the applied forces while maintaining a high success rate</a:t>
            </a:r>
          </a:p>
          <a:p>
            <a:pPr lvl="1"/>
            <a:r>
              <a:rPr lang="en-US" altLang="en-US" sz="2022" b="0" i="0" strike="noStrike" spc="0">
                <a:solidFill>
                  <a:srgbClr val="000000"/>
                </a:solidFill>
                <a:latin typeface="Times-Roman"/>
                <a:ea typeface="FangSong"/>
              </a:rPr>
              <a:t>Exploit the visuo-tactile action-conditioned model to minimize the applied forces while maintaining a high success rate.</a:t>
            </a:r>
          </a:p>
          <a:p>
            <a:pPr lvl="0"/>
            <a:r>
              <a:rPr lang="en-US" altLang="en-US" sz="2467" b="0" i="0" strike="noStrike" spc="0">
                <a:solidFill>
                  <a:srgbClr val="FF9900"/>
                </a:solidFill>
                <a:latin typeface="Times-Roman"/>
                <a:ea typeface="FangSong"/>
              </a:rPr>
              <a:t>Compliant, small and irregular objects.</a:t>
            </a:r>
          </a:p>
          <a:p>
            <a:pPr lvl="1"/>
            <a:r>
              <a:rPr lang="en-US" altLang="en-US" sz="2022" b="0" i="0" strike="noStrike" spc="0">
                <a:solidFill>
                  <a:srgbClr val="000000"/>
                </a:solidFill>
                <a:latin typeface="Times-Roman"/>
                <a:ea typeface="FangSong"/>
              </a:rPr>
              <a:t>Based on these experiments, the largest improvements in performance of the model seem to happen in the presence of compliant objects, and objects where it is difficult to visually ascertain a good grasp, such as small or irregular objects.</a:t>
            </a:r>
          </a:p>
          <a:p>
            <a:pPr lvl="1"/>
            <a:endParaRPr lang="en-US" altLang="en-US" sz="2222" b="1" i="0" strike="noStrike" spc="0">
              <a:solidFill>
                <a:srgbClr val="14A599"/>
              </a:solidFill>
              <a:latin typeface="Times-Roman"/>
              <a:ea typeface="FangSong"/>
            </a:endParaRPr>
          </a:p>
          <a:p>
            <a:pPr lvl="0"/>
            <a:endParaRPr lang="en-US" altLang="en-US" sz="1600">
              <a:latin typeface="Times-Roman"/>
              <a:ea typeface="FangSong"/>
            </a:endParaRPr>
          </a:p>
        </p:txBody>
      </p:sp>
      <p:sp>
        <p:nvSpPr>
          <p:cNvPr id="7" name="Slide Number Placeholder 6"/>
          <p:cNvSpPr>
            <a:spLocks noGrp="1"/>
          </p:cNvSpPr>
          <p:nvPr>
            <p:ph type="sldNum" idx="4"/>
          </p:nvPr>
        </p:nvSpPr>
        <p:spPr/>
        <p:txBody>
          <a:bodyPr/>
          <a:lstStyle/>
          <a:p>
            <a:fld id="{F5DF7936-C3A7-44A8-9676-6D05B4FF5501}" type="slidenum">
              <a:rPr lang="en-US" altLang="en-US"/>
              <a:t>5</a:t>
            </a:fld>
            <a:endParaRPr lang="en-US" altLang="en-US"/>
          </a:p>
        </p:txBody>
      </p:sp>
      <p:sp>
        <p:nvSpPr>
          <p:cNvPr id="10" name="Date Placeholder 4"/>
          <p:cNvSpPr>
            <a:spLocks noGrp="1"/>
          </p:cNvSpPr>
          <p:nvPr>
            <p:ph type="dt" idx="2"/>
          </p:nvPr>
        </p:nvSpPr>
        <p:spPr>
          <a:xfrm>
            <a:off x="200628" y="6483677"/>
            <a:ext cx="4444199" cy="365125"/>
          </a:xfrm>
        </p:spPr>
        <p:txBody>
          <a:bodyPr/>
          <a:lstStyle/>
          <a:p>
            <a:r>
              <a:rPr lang="en-US" altLang="en-US"/>
              <a:t>ZiYv</a:t>
            </a:r>
            <a:r>
              <a:rPr lang="en-US" altLang="en-US"/>
              <a:t> Liu &amp; 2023.3.9</a:t>
            </a:r>
          </a:p>
        </p:txBody>
      </p:sp>
      <p:sp>
        <p:nvSpPr>
          <p:cNvPr id="11" name="Footer Placeholder 5"/>
          <p:cNvSpPr>
            <a:spLocks noGrp="1"/>
          </p:cNvSpPr>
          <p:nvPr>
            <p:ph type="ftr" idx="3"/>
          </p:nvPr>
        </p:nvSpPr>
        <p:spPr>
          <a:xfrm>
            <a:off x="3243776" y="6483677"/>
            <a:ext cx="5673703" cy="365125"/>
          </a:xfrm>
        </p:spPr>
        <p:txBody>
          <a:bodyPr/>
          <a:lstStyle/>
          <a:p>
            <a:pPr>
              <a:lnSpc>
                <a:spcPct val="100000"/>
              </a:lnSpc>
            </a:pPr>
            <a:r>
              <a:rPr lang="en-US" altLang="en-US">
                <a:solidFill>
                  <a:srgbClr val="FFFFFF"/>
                </a:solidFill>
                <a:effectLst/>
                <a:latin typeface="Times New Roman"/>
                <a:ea typeface="DengXian"/>
              </a:rPr>
              <a:t>More Than a </a:t>
            </a:r>
            <a:r>
              <a:rPr lang="en-US" altLang="en-US">
                <a:solidFill>
                  <a:srgbClr val="FFFFFF"/>
                </a:solidFill>
                <a:effectLst/>
                <a:latin typeface="Times New Roman"/>
                <a:ea typeface="DengXian"/>
              </a:rPr>
              <a:t>Feeling:Learning</a:t>
            </a:r>
            <a:r>
              <a:rPr lang="en-US" altLang="en-US">
                <a:solidFill>
                  <a:srgbClr val="FFFFFF"/>
                </a:solidFill>
                <a:effectLst/>
                <a:latin typeface="Times New Roman"/>
                <a:ea typeface="DengXian"/>
              </a:rPr>
              <a:t> to Grasp and </a:t>
            </a:r>
            <a:r>
              <a:rPr lang="en-US" altLang="en-US">
                <a:solidFill>
                  <a:srgbClr val="FFFFFF"/>
                </a:solidFill>
                <a:effectLst/>
                <a:latin typeface="Times New Roman"/>
                <a:ea typeface="DengXian"/>
              </a:rPr>
              <a:t>Regraspusing</a:t>
            </a:r>
            <a:r>
              <a:rPr lang="en-US" altLang="en-US">
                <a:solidFill>
                  <a:srgbClr val="FFFFFF"/>
                </a:solidFill>
                <a:effectLst/>
                <a:latin typeface="Times New Roman"/>
                <a:ea typeface="DengXian"/>
              </a:rPr>
              <a:t> Vision and Touch</a:t>
            </a:r>
            <a:endParaRPr lang="en-US" altLang="en-US">
              <a:effectLst/>
              <a:latin typeface="DengXian"/>
              <a:ea typeface="DengXian"/>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100000"/>
          </a:bodyPr>
          <a:lstStyle/>
          <a:p>
            <a:pPr lvl="0"/>
            <a:r>
              <a:rPr lang="en-US" altLang="en-US">
                <a:solidFill>
                  <a:srgbClr val="000000"/>
                </a:solidFill>
                <a:latin typeface="Times New Roman"/>
                <a:ea typeface="Times New Roman"/>
              </a:rPr>
              <a:t>Discussion of </a:t>
            </a:r>
            <a:r>
              <a:rPr lang="en-US" altLang="en-US">
                <a:solidFill>
                  <a:srgbClr val="000000"/>
                </a:solidFill>
                <a:latin typeface="Times New Roman"/>
                <a:ea typeface="Times New Roman"/>
              </a:rPr>
              <a:t>R</a:t>
            </a:r>
            <a:r>
              <a:rPr lang="en-US" altLang="en-US">
                <a:solidFill>
                  <a:srgbClr val="000000"/>
                </a:solidFill>
                <a:latin typeface="Times New Roman"/>
                <a:ea typeface="Times New Roman"/>
              </a:rPr>
              <a:t>esults</a:t>
            </a:r>
            <a:r>
              <a:rPr lang="en-US" altLang="en-US"/>
              <a:t> </a:t>
            </a:r>
            <a:endParaRPr lang="en-CN" altLang="en-CN"/>
          </a:p>
        </p:txBody>
      </p:sp>
      <p:sp>
        <p:nvSpPr>
          <p:cNvPr id="3" name="Content Placeholder 2"/>
          <p:cNvSpPr>
            <a:spLocks noGrp="1"/>
          </p:cNvSpPr>
          <p:nvPr>
            <p:ph idx="1"/>
          </p:nvPr>
        </p:nvSpPr>
        <p:spPr>
          <a:xfrm rot="0" flipH="0" flipV="0">
            <a:off x="200628" y="1325418"/>
            <a:ext cx="11760000" cy="4860000"/>
          </a:xfrm>
        </p:spPr>
        <p:txBody>
          <a:bodyPr vert="horz" lIns="91440" tIns="45720" rIns="91440" bIns="45720">
            <a:normAutofit fontScale="100000"/>
          </a:bodyPr>
          <a:lstStyle/>
          <a:p>
            <a:pPr marL="0" lvl="0" indent="0">
              <a:buNone/>
            </a:pPr>
            <a:r>
              <a:rPr lang="en-US" altLang="en-US" sz="3200" b="1" i="0" strike="noStrike" spc="0">
                <a:solidFill>
                  <a:srgbClr val="FF9900"/>
                </a:solidFill>
                <a:latin typeface="PingFang SC"/>
                <a:ea typeface="FangSong"/>
              </a:rPr>
              <a:t>Strengths</a:t>
            </a:r>
            <a:r>
              <a:rPr lang="en-US" altLang="en-US" sz="3200" b="1" i="0" strike="noStrike" spc="0">
                <a:solidFill>
                  <a:srgbClr val="2A2B2E"/>
                </a:solidFill>
                <a:latin typeface="PingFang SC"/>
                <a:ea typeface="FangSong"/>
              </a:rPr>
              <a:t> and </a:t>
            </a:r>
            <a:r>
              <a:rPr lang="en-US" altLang="en-US" sz="3200" b="1" i="0" strike="noStrike" spc="0">
                <a:solidFill>
                  <a:srgbClr val="14A599"/>
                </a:solidFill>
                <a:latin typeface="PingFang SC"/>
                <a:ea typeface="FangSong"/>
              </a:rPr>
              <a:t>weaknesses</a:t>
            </a:r>
            <a:r>
              <a:rPr lang="en-US" altLang="en-US" sz="3200" b="1" i="0" strike="noStrike" spc="0">
                <a:solidFill>
                  <a:srgbClr val="2A2B2E"/>
                </a:solidFill>
                <a:latin typeface="PingFang SC"/>
                <a:ea typeface="FangSong"/>
              </a:rPr>
              <a:t>:</a:t>
            </a:r>
            <a:endParaRPr lang="en-US" altLang="en-US" sz="1800" b="0" i="0" strike="noStrike" baseline="0">
              <a:latin typeface="Times-Roman"/>
              <a:ea typeface="FangSong"/>
            </a:endParaRPr>
          </a:p>
          <a:p>
            <a:pPr marL="0" lvl="0" indent="0">
              <a:buNone/>
            </a:pPr>
            <a:endParaRPr lang="en-US" altLang="en-US" sz="3200" b="0" i="0" strike="noStrike" spc="0">
              <a:solidFill>
                <a:srgbClr val="2A2B2E"/>
              </a:solidFill>
              <a:latin typeface="PingFang SC"/>
              <a:ea typeface="FangSong"/>
            </a:endParaRPr>
          </a:p>
          <a:p>
            <a:pPr lvl="0"/>
            <a:r>
              <a:rPr lang="en-US" altLang="en-US" sz="2467" b="0" i="0" strike="noStrike" spc="0">
                <a:solidFill>
                  <a:srgbClr val="14A599"/>
                </a:solidFill>
                <a:latin typeface="Times-Roman"/>
                <a:ea typeface="FangSong"/>
              </a:rPr>
              <a:t>Complex: </a:t>
            </a:r>
          </a:p>
          <a:p>
            <a:pPr lvl="1"/>
            <a:r>
              <a:rPr lang="en-US" altLang="en-US" sz="2022" b="0" i="0" strike="noStrike" spc="0">
                <a:solidFill>
                  <a:srgbClr val="000000"/>
                </a:solidFill>
                <a:latin typeface="Times-Roman"/>
                <a:ea typeface="FangSong"/>
              </a:rPr>
              <a:t>The controller requires both visual and tactile operation and is complicated to design</a:t>
            </a:r>
          </a:p>
          <a:p>
            <a:pPr lvl="0"/>
            <a:r>
              <a:rPr lang="en-US" altLang="en-US" sz="2467" b="0" i="0" strike="noStrike" spc="0">
                <a:solidFill>
                  <a:srgbClr val="14A599"/>
                </a:solidFill>
                <a:latin typeface="Times-Roman"/>
                <a:ea typeface="FangSong"/>
              </a:rPr>
              <a:t>High-bandwidth:</a:t>
            </a:r>
          </a:p>
          <a:p>
            <a:pPr lvl="1"/>
            <a:r>
              <a:rPr lang="en-US" altLang="en-US" sz="2022" b="0" i="0" strike="noStrike" spc="0">
                <a:solidFill>
                  <a:srgbClr val="000000"/>
                </a:solidFill>
                <a:latin typeface="Times-Roman"/>
                <a:ea typeface="FangSong"/>
              </a:rPr>
              <a:t>The input information required by the controller is visual and tactile information. </a:t>
            </a:r>
          </a:p>
          <a:p>
            <a:pPr lvl="1"/>
            <a:r>
              <a:rPr lang="en-US" altLang="en-US" sz="2022" b="0" i="0" strike="noStrike" spc="0">
                <a:solidFill>
                  <a:srgbClr val="000000"/>
                </a:solidFill>
                <a:latin typeface="Times-Roman"/>
                <a:ea typeface="FangSong"/>
              </a:rPr>
              <a:t>Both visual and tactile information are large matrix and high frequency data</a:t>
            </a:r>
          </a:p>
          <a:p>
            <a:pPr lvl="0"/>
            <a:endParaRPr lang="en-US" altLang="en-US" sz="1600">
              <a:solidFill>
                <a:srgbClr val="000000"/>
              </a:solidFill>
              <a:latin typeface="Times-Roman"/>
              <a:ea typeface="FangSong"/>
            </a:endParaRPr>
          </a:p>
        </p:txBody>
      </p:sp>
      <p:sp>
        <p:nvSpPr>
          <p:cNvPr id="7" name="Slide Number Placeholder 6"/>
          <p:cNvSpPr>
            <a:spLocks noGrp="1"/>
          </p:cNvSpPr>
          <p:nvPr>
            <p:ph type="sldNum" idx="4"/>
          </p:nvPr>
        </p:nvSpPr>
        <p:spPr/>
        <p:txBody>
          <a:bodyPr/>
          <a:lstStyle/>
          <a:p>
            <a:fld id="{CD0CE887-41B2-4DB4-A0E6-CA91CA370362}" type="slidenum">
              <a:rPr lang="en-US" altLang="en-US"/>
              <a:t>5</a:t>
            </a:fld>
            <a:endParaRPr lang="en-US" altLang="en-US"/>
          </a:p>
        </p:txBody>
      </p:sp>
      <p:sp>
        <p:nvSpPr>
          <p:cNvPr id="10" name="Date Placeholder 4"/>
          <p:cNvSpPr>
            <a:spLocks noGrp="1"/>
          </p:cNvSpPr>
          <p:nvPr>
            <p:ph type="dt" idx="2"/>
          </p:nvPr>
        </p:nvSpPr>
        <p:spPr>
          <a:xfrm>
            <a:off x="200628" y="6483677"/>
            <a:ext cx="4444199" cy="365125"/>
          </a:xfrm>
        </p:spPr>
        <p:txBody>
          <a:bodyPr/>
          <a:lstStyle/>
          <a:p>
            <a:r>
              <a:rPr lang="en-US" altLang="en-US"/>
              <a:t>ZiYv</a:t>
            </a:r>
            <a:r>
              <a:rPr lang="en-US" altLang="en-US"/>
              <a:t> Liu &amp; 2023.3.9</a:t>
            </a:r>
          </a:p>
        </p:txBody>
      </p:sp>
      <p:sp>
        <p:nvSpPr>
          <p:cNvPr id="11" name="Footer Placeholder 5"/>
          <p:cNvSpPr>
            <a:spLocks noGrp="1"/>
          </p:cNvSpPr>
          <p:nvPr>
            <p:ph type="ftr" idx="3"/>
          </p:nvPr>
        </p:nvSpPr>
        <p:spPr>
          <a:xfrm>
            <a:off x="3243776" y="6483677"/>
            <a:ext cx="5673703" cy="365125"/>
          </a:xfrm>
        </p:spPr>
        <p:txBody>
          <a:bodyPr/>
          <a:lstStyle/>
          <a:p>
            <a:pPr>
              <a:lnSpc>
                <a:spcPct val="100000"/>
              </a:lnSpc>
            </a:pPr>
            <a:r>
              <a:rPr lang="en-US" altLang="en-US">
                <a:solidFill>
                  <a:srgbClr val="FFFFFF"/>
                </a:solidFill>
                <a:effectLst/>
                <a:latin typeface="Times New Roman"/>
                <a:ea typeface="DengXian"/>
              </a:rPr>
              <a:t>More Than a </a:t>
            </a:r>
            <a:r>
              <a:rPr lang="en-US" altLang="en-US">
                <a:solidFill>
                  <a:srgbClr val="FFFFFF"/>
                </a:solidFill>
                <a:effectLst/>
                <a:latin typeface="Times New Roman"/>
                <a:ea typeface="DengXian"/>
              </a:rPr>
              <a:t>Feeling:Learning</a:t>
            </a:r>
            <a:r>
              <a:rPr lang="en-US" altLang="en-US">
                <a:solidFill>
                  <a:srgbClr val="FFFFFF"/>
                </a:solidFill>
                <a:effectLst/>
                <a:latin typeface="Times New Roman"/>
                <a:ea typeface="DengXian"/>
              </a:rPr>
              <a:t> to Grasp and </a:t>
            </a:r>
            <a:r>
              <a:rPr lang="en-US" altLang="en-US">
                <a:solidFill>
                  <a:srgbClr val="FFFFFF"/>
                </a:solidFill>
                <a:effectLst/>
                <a:latin typeface="Times New Roman"/>
                <a:ea typeface="DengXian"/>
              </a:rPr>
              <a:t>Regraspusing</a:t>
            </a:r>
            <a:r>
              <a:rPr lang="en-US" altLang="en-US">
                <a:solidFill>
                  <a:srgbClr val="FFFFFF"/>
                </a:solidFill>
                <a:effectLst/>
                <a:latin typeface="Times New Roman"/>
                <a:ea typeface="DengXian"/>
              </a:rPr>
              <a:t> Vision and Touch</a:t>
            </a:r>
            <a:endParaRPr lang="en-US" altLang="en-US">
              <a:effectLst/>
              <a:latin typeface="DengXian"/>
              <a:ea typeface="DengXia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 altLang="en"/>
              <a:t>Critique / Limitations / Open Issues </a:t>
            </a:r>
            <a:endParaRPr lang="en-CN" altLang="en-CN"/>
          </a:p>
        </p:txBody>
      </p:sp>
      <p:sp>
        <p:nvSpPr>
          <p:cNvPr id="3" name="Content Placeholder 2"/>
          <p:cNvSpPr>
            <a:spLocks noGrp="1"/>
          </p:cNvSpPr>
          <p:nvPr>
            <p:ph idx="1"/>
          </p:nvPr>
        </p:nvSpPr>
        <p:spPr>
          <a:xfrm rot="0" flipH="0" flipV="0">
            <a:off x="216064" y="1523516"/>
            <a:ext cx="11760000" cy="4860000"/>
          </a:xfrm>
        </p:spPr>
        <p:txBody>
          <a:bodyPr vert="horz" lIns="91440" tIns="45720" rIns="91440" bIns="45720">
            <a:normAutofit fontScale="100000"/>
          </a:bodyPr>
          <a:lstStyle/>
          <a:p>
            <a:pPr marL="0" lvl="0" indent="0" algn="l">
              <a:buNone/>
            </a:pPr>
            <a:r>
              <a:rPr lang="en-US" altLang="en-US" sz="3200" b="1">
                <a:solidFill>
                  <a:srgbClr val="14A599"/>
                </a:solidFill>
                <a:latin typeface="PingFang SC"/>
                <a:ea typeface="FangSong"/>
              </a:rPr>
              <a:t>Limitations</a:t>
            </a:r>
            <a:r>
              <a:rPr lang="en-US" altLang="en-US" sz="3200" b="1">
                <a:solidFill>
                  <a:srgbClr val="2A2B2E"/>
                </a:solidFill>
                <a:latin typeface="PingFang SC"/>
                <a:ea typeface="FangSong"/>
              </a:rPr>
              <a:t> and </a:t>
            </a:r>
            <a:r>
              <a:rPr lang="en-US" altLang="en-US" sz="3200" b="1">
                <a:solidFill>
                  <a:srgbClr val="FF9900"/>
                </a:solidFill>
                <a:latin typeface="PingFang SC"/>
                <a:ea typeface="FangSong"/>
              </a:rPr>
              <a:t>solutions</a:t>
            </a:r>
            <a:r>
              <a:rPr lang="zh-CN" altLang="zh-CN" sz="3200" b="1">
                <a:solidFill>
                  <a:srgbClr val="2A2B2E"/>
                </a:solidFill>
                <a:latin typeface="PingFang SC"/>
                <a:ea typeface="FangSong"/>
              </a:rPr>
              <a:t>：</a:t>
            </a:r>
            <a:endParaRPr lang="en-US" altLang="en-US">
              <a:solidFill>
                <a:srgbClr val="2A2B2E"/>
              </a:solidFill>
              <a:latin typeface="PingFang SC"/>
            </a:endParaRPr>
          </a:p>
          <a:p>
            <a:pPr marL="0" lvl="0" indent="0" algn="l">
              <a:buNone/>
            </a:pPr>
            <a:endParaRPr lang="en-US" altLang="en-US">
              <a:solidFill>
                <a:srgbClr val="2A2B2E"/>
              </a:solidFill>
              <a:latin typeface="PingFang SC"/>
              <a:ea typeface="FangSong"/>
            </a:endParaRPr>
          </a:p>
          <a:p>
            <a:pPr lvl="0" algn="l"/>
            <a:r>
              <a:rPr lang="en-US" altLang="en-US" sz="2222" b="0" i="0" strike="noStrike" baseline="0">
                <a:solidFill>
                  <a:srgbClr val="14A599"/>
                </a:solidFill>
                <a:latin typeface="Times-Roman"/>
                <a:ea typeface="FangSong"/>
              </a:rPr>
              <a:t>The action-conditioned model only makes single-step predictions, and does not perform information-gathering</a:t>
            </a:r>
            <a:r>
              <a:rPr lang="en-US" altLang="en-US" sz="2222">
                <a:solidFill>
                  <a:srgbClr val="14A599"/>
                </a:solidFill>
                <a:latin typeface="Times-Roman"/>
                <a:ea typeface="FangSong"/>
              </a:rPr>
              <a:t> </a:t>
            </a:r>
            <a:r>
              <a:rPr lang="en-US" altLang="en-US" sz="2222" b="0" i="0" strike="noStrike" baseline="0">
                <a:solidFill>
                  <a:srgbClr val="14A599"/>
                </a:solidFill>
                <a:latin typeface="Times-Roman"/>
                <a:ea typeface="FangSong"/>
              </a:rPr>
              <a:t>actions</a:t>
            </a:r>
          </a:p>
          <a:p>
            <a:pPr lvl="0"/>
            <a:r>
              <a:rPr lang="en-US" altLang="en-US" sz="2222" b="0" i="0" strike="noStrike" spc="0">
                <a:solidFill>
                  <a:srgbClr val="FF9900"/>
                </a:solidFill>
                <a:latin typeface="Times-Roman"/>
                <a:ea typeface="FangSong"/>
              </a:rPr>
              <a:t>We can use reinforcement learning models based on policy gradient algorithms to enable robots to acquire more information through perception and exploration while executing actions</a:t>
            </a:r>
          </a:p>
          <a:p>
            <a:pPr lvl="0" algn="l"/>
            <a:r>
              <a:rPr lang="en-US" altLang="en-US" sz="2222" b="0" i="0" strike="noStrike" baseline="0">
                <a:solidFill>
                  <a:srgbClr val="14A599"/>
                </a:solidFill>
                <a:latin typeface="Times-Roman"/>
                <a:ea typeface="FangSong"/>
              </a:rPr>
              <a:t>Only consider relatively coarse actions</a:t>
            </a:r>
          </a:p>
          <a:p>
            <a:pPr lvl="0"/>
            <a:r>
              <a:rPr lang="en-US" altLang="en-US" sz="2222" b="0" i="0" strike="noStrike" baseline="0">
                <a:solidFill>
                  <a:srgbClr val="FF9900"/>
                </a:solidFill>
                <a:latin typeface="Times-Roman"/>
                <a:ea typeface="FangSong"/>
              </a:rPr>
              <a:t>A model using fine-grained actions could more delicately manipulate the object before the grasp, and potentially react to slippage during the lift-off, h</a:t>
            </a:r>
            <a:r>
              <a:rPr lang="en-US" altLang="en-US" sz="2222" b="0" i="0" strike="noStrike" spc="0">
                <a:solidFill>
                  <a:srgbClr val="FF9900"/>
                </a:solidFill>
                <a:latin typeface="Times-Roman"/>
                <a:ea typeface="FangSong"/>
              </a:rPr>
              <a:t>owever, it also increases the computing resource consumption and bandwidth requirements.</a:t>
            </a:r>
          </a:p>
        </p:txBody>
      </p:sp>
      <p:sp>
        <p:nvSpPr>
          <p:cNvPr id="7" name="Slide Number Placeholder 6"/>
          <p:cNvSpPr>
            <a:spLocks noGrp="1"/>
          </p:cNvSpPr>
          <p:nvPr>
            <p:ph type="sldNum" idx="4"/>
          </p:nvPr>
        </p:nvSpPr>
        <p:spPr/>
        <p:txBody>
          <a:bodyPr/>
          <a:lstStyle/>
          <a:p>
            <a:fld id="{1AC1DAA0-3C46-4649-A417-FEC48B129287}" type="slidenum">
              <a:rPr lang="en-US" altLang="en-US"/>
              <a:t>6</a:t>
            </a:fld>
            <a:endParaRPr lang="en-US" altLang="en-US"/>
          </a:p>
        </p:txBody>
      </p:sp>
      <p:sp>
        <p:nvSpPr>
          <p:cNvPr id="10" name="Date Placeholder 4"/>
          <p:cNvSpPr>
            <a:spLocks noGrp="1"/>
          </p:cNvSpPr>
          <p:nvPr>
            <p:ph type="dt" idx="2"/>
          </p:nvPr>
        </p:nvSpPr>
        <p:spPr>
          <a:xfrm>
            <a:off x="200628" y="6483677"/>
            <a:ext cx="4444199" cy="365125"/>
          </a:xfrm>
        </p:spPr>
        <p:txBody>
          <a:bodyPr/>
          <a:lstStyle/>
          <a:p>
            <a:r>
              <a:rPr lang="en-US" altLang="en-US"/>
              <a:t>ZiYv</a:t>
            </a:r>
            <a:r>
              <a:rPr lang="en-US" altLang="en-US"/>
              <a:t> Liu &amp; 2023.3.9</a:t>
            </a:r>
          </a:p>
        </p:txBody>
      </p:sp>
      <p:sp>
        <p:nvSpPr>
          <p:cNvPr id="11" name="Footer Placeholder 5"/>
          <p:cNvSpPr>
            <a:spLocks noGrp="1"/>
          </p:cNvSpPr>
          <p:nvPr>
            <p:ph type="ftr" idx="3"/>
          </p:nvPr>
        </p:nvSpPr>
        <p:spPr>
          <a:xfrm>
            <a:off x="3243776" y="6483677"/>
            <a:ext cx="5673703" cy="365125"/>
          </a:xfrm>
        </p:spPr>
        <p:txBody>
          <a:bodyPr/>
          <a:lstStyle/>
          <a:p>
            <a:pPr>
              <a:lnSpc>
                <a:spcPct val="100000"/>
              </a:lnSpc>
            </a:pPr>
            <a:r>
              <a:rPr lang="en-US" altLang="en-US">
                <a:solidFill>
                  <a:srgbClr val="FFFFFF"/>
                </a:solidFill>
                <a:effectLst/>
                <a:latin typeface="Times New Roman"/>
                <a:ea typeface="DengXian"/>
              </a:rPr>
              <a:t>More Than a </a:t>
            </a:r>
            <a:r>
              <a:rPr lang="en-US" altLang="en-US">
                <a:solidFill>
                  <a:srgbClr val="FFFFFF"/>
                </a:solidFill>
                <a:effectLst/>
                <a:latin typeface="Times New Roman"/>
                <a:ea typeface="DengXian"/>
              </a:rPr>
              <a:t>Feeling:Learning</a:t>
            </a:r>
            <a:r>
              <a:rPr lang="en-US" altLang="en-US">
                <a:solidFill>
                  <a:srgbClr val="FFFFFF"/>
                </a:solidFill>
                <a:effectLst/>
                <a:latin typeface="Times New Roman"/>
                <a:ea typeface="DengXian"/>
              </a:rPr>
              <a:t> to Grasp and </a:t>
            </a:r>
            <a:r>
              <a:rPr lang="en-US" altLang="en-US">
                <a:solidFill>
                  <a:srgbClr val="FFFFFF"/>
                </a:solidFill>
                <a:effectLst/>
                <a:latin typeface="Times New Roman"/>
                <a:ea typeface="DengXian"/>
              </a:rPr>
              <a:t>Regraspusing</a:t>
            </a:r>
            <a:r>
              <a:rPr lang="en-US" altLang="en-US">
                <a:solidFill>
                  <a:srgbClr val="FFFFFF"/>
                </a:solidFill>
                <a:effectLst/>
                <a:latin typeface="Times New Roman"/>
                <a:ea typeface="DengXian"/>
              </a:rPr>
              <a:t> Vision and Touch</a:t>
            </a:r>
            <a:endParaRPr lang="en-US" altLang="en-US">
              <a:effectLst/>
              <a:latin typeface="DengXian"/>
              <a:ea typeface="DengXi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Motivation and Main Problem</a:t>
            </a:r>
            <a:endParaRPr lang="en-US" altLang="en-US"/>
          </a:p>
        </p:txBody>
      </p:sp>
      <p:sp>
        <p:nvSpPr>
          <p:cNvPr id="4" name="Content Placeholder 3"/>
          <p:cNvSpPr>
            <a:spLocks noGrp="1"/>
          </p:cNvSpPr>
          <p:nvPr>
            <p:ph idx="13"/>
          </p:nvPr>
        </p:nvSpPr>
        <p:spPr/>
        <p:txBody>
          <a:bodyPr>
            <a:normAutofit/>
          </a:bodyPr>
          <a:lstStyle/>
          <a:p>
            <a:r>
              <a:rPr lang="en-US" altLang="en-US"/>
              <a:t>Why is the problem important?</a:t>
            </a:r>
            <a:endParaRPr lang="en-US" altLang="en-US"/>
          </a:p>
        </p:txBody>
      </p:sp>
      <p:sp>
        <p:nvSpPr>
          <p:cNvPr id="7" name="Slide Number Placeholder 6"/>
          <p:cNvSpPr>
            <a:spLocks noGrp="1"/>
          </p:cNvSpPr>
          <p:nvPr>
            <p:ph type="sldNum" idx="4"/>
          </p:nvPr>
        </p:nvSpPr>
        <p:spPr/>
        <p:txBody>
          <a:bodyPr/>
          <a:lstStyle/>
          <a:p>
            <a:fld id="{160497F2-4B6B-4CA9-B14F-707592A0B5B5}" type="slidenum">
              <a:rPr lang="en-US" altLang="en-US"/>
              <a:t/>
            </a:fld>
            <a:endParaRPr lang="en-US" altLang="en-US"/>
          </a:p>
        </p:txBody>
      </p:sp>
      <p:sp>
        <p:nvSpPr>
          <p:cNvPr id="8" name="Content Placeholder 3"/>
          <p:cNvSpPr>
            <a:spLocks noGrp="1"/>
          </p:cNvSpPr>
          <p:nvPr/>
        </p:nvSpPr>
        <p:spPr>
          <a:xfrm>
            <a:off x="327628" y="1665899"/>
            <a:ext cx="11760656"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仿宋"/>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仿宋"/>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仿宋"/>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仿宋"/>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457200" indent="-457200" algn="l">
              <a:buFont typeface="Arial" charset="0"/>
              <a:buChar char="•"/>
            </a:pPr>
            <a:r>
              <a:rPr lang="en-US" altLang="en-US">
                <a:solidFill>
                  <a:schemeClr val="bg1"/>
                </a:solidFill>
              </a:rPr>
              <a:t>significance towards general-purpose robot autonomy</a:t>
            </a:r>
            <a:endParaRPr lang="en-US" altLang="en-US"/>
          </a:p>
          <a:p>
            <a:endParaRPr lang="en-US" altLang="en-US"/>
          </a:p>
        </p:txBody>
      </p:sp>
      <p:sp>
        <p:nvSpPr>
          <p:cNvPr id="12" name="Content Placeholder 2"/>
          <p:cNvSpPr>
            <a:spLocks noGrp="1"/>
          </p:cNvSpPr>
          <p:nvPr/>
        </p:nvSpPr>
        <p:spPr>
          <a:xfrm>
            <a:off x="1289685" y="2007235"/>
            <a:ext cx="9136380" cy="1713865"/>
          </a:xfrm>
          <a:prstGeom prst="rect">
            <a:avLst/>
          </a:prstGeom>
        </p:spPr>
        <p:txBody>
          <a:bodyPr vert="horz" lIns="91440" tIns="45720" rIns="91440" bIns="45720">
            <a:normAutofit fontScale="90000" lnSpcReduction="10000"/>
          </a:bodyPr>
          <a:lst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0" indent="457200" algn="just">
              <a:lnSpc>
                <a:spcPct val="150000"/>
              </a:lnSpc>
              <a:buNone/>
            </a:pPr>
            <a:r>
              <a:rPr lang="en-US" altLang="en-US"/>
              <a:t>Grasping is a fundamental aspect of many tasks, and the ability to adjust grasp based on tactile feedback can greatly improve the </a:t>
            </a:r>
            <a:r>
              <a:rPr lang="en-US" altLang="en-US">
                <a:solidFill>
                  <a:srgbClr val="00B050"/>
                </a:solidFill>
              </a:rPr>
              <a:t>success rate</a:t>
            </a:r>
            <a:r>
              <a:rPr lang="en-US" altLang="en-US"/>
              <a:t> and </a:t>
            </a:r>
            <a:r>
              <a:rPr lang="en-US" altLang="en-US">
                <a:solidFill>
                  <a:srgbClr val="00B050"/>
                </a:solidFill>
              </a:rPr>
              <a:t>efficiency</a:t>
            </a:r>
            <a:r>
              <a:rPr lang="en-US" altLang="en-US"/>
              <a:t> of the task.</a:t>
            </a:r>
            <a:endParaRPr lang="en-US" altLang="en-US"/>
          </a:p>
        </p:txBody>
      </p:sp>
      <p:sp>
        <p:nvSpPr>
          <p:cNvPr id="14"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Zhaowen Su &amp; 2022.3.9</a:t>
            </a:r>
            <a:endParaRPr lang="en-US" altLang="en-US"/>
          </a:p>
        </p:txBody>
      </p:sp>
      <p:sp>
        <p:nvSpPr>
          <p:cNvPr id="9" name="Footer Placeholder 5"/>
          <p:cNvSpPr>
            <a:spLocks noGrp="1"/>
          </p:cNvSpPr>
          <p:nvPr/>
        </p:nvSpPr>
        <p:spPr>
          <a:xfrm>
            <a:off x="3331144" y="6483677"/>
            <a:ext cx="5768406"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 Learning to Grasp and Regrasp </a:t>
            </a:r>
            <a:r>
              <a:rPr lang="en-US" altLang="zh-CN"/>
              <a:t>us</a:t>
            </a:r>
            <a:r>
              <a:rPr lang="en-US" altLang="en-US"/>
              <a:t>ing Vision and Touch</a:t>
            </a:r>
            <a:endParaRPr lang="en-US" altLang="en-US"/>
          </a:p>
        </p:txBody>
      </p:sp>
      <p:sp>
        <p:nvSpPr>
          <p:cNvPr id="3" name="Content Placeholder 3"/>
          <p:cNvSpPr>
            <a:spLocks noGrp="1"/>
          </p:cNvSpPr>
          <p:nvPr/>
        </p:nvSpPr>
        <p:spPr>
          <a:xfrm>
            <a:off x="327628" y="3902369"/>
            <a:ext cx="11760656"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仿宋"/>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仿宋"/>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仿宋"/>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仿宋"/>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457200" indent="-457200" algn="l">
              <a:buFont typeface="Arial" charset="0"/>
              <a:buChar char="•"/>
            </a:pPr>
            <a:r>
              <a:rPr lang="en-US" altLang="en-US">
                <a:solidFill>
                  <a:schemeClr val="bg1"/>
                </a:solidFill>
              </a:rPr>
              <a:t>potential application and societal impact of the problem</a:t>
            </a:r>
            <a:endParaRPr lang="en-US" altLang="en-US"/>
          </a:p>
          <a:p>
            <a:endParaRPr lang="en-US" altLang="en-US"/>
          </a:p>
        </p:txBody>
      </p:sp>
      <p:sp>
        <p:nvSpPr>
          <p:cNvPr id="5" name="Content Placeholder 2"/>
          <p:cNvSpPr>
            <a:spLocks noGrp="1"/>
          </p:cNvSpPr>
          <p:nvPr/>
        </p:nvSpPr>
        <p:spPr>
          <a:xfrm>
            <a:off x="1289685" y="4340225"/>
            <a:ext cx="9136380" cy="1691640"/>
          </a:xfrm>
          <a:prstGeom prst="rect">
            <a:avLst/>
          </a:prstGeom>
        </p:spPr>
        <p:txBody>
          <a:bodyPr vert="horz" lIns="91440" tIns="45720" rIns="91440" bIns="45720">
            <a:normAutofit lnSpcReduction="20000"/>
          </a:bodyPr>
          <a:lst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0" indent="457200" algn="just">
              <a:lnSpc>
                <a:spcPct val="150000"/>
              </a:lnSpc>
              <a:buNone/>
            </a:pPr>
            <a:r>
              <a:rPr lang="en-US" altLang="en-US" sz="2400"/>
              <a:t>By developing a method for </a:t>
            </a:r>
            <a:r>
              <a:rPr lang="en-US" altLang="en-US" sz="2400">
                <a:solidFill>
                  <a:srgbClr val="00B050"/>
                </a:solidFill>
              </a:rPr>
              <a:t>integrating touch sensing</a:t>
            </a:r>
            <a:r>
              <a:rPr lang="en-US" altLang="en-US" sz="2400"/>
              <a:t> into grasping, robots can become more </a:t>
            </a:r>
            <a:r>
              <a:rPr lang="en-US" altLang="en-US" sz="2400">
                <a:solidFill>
                  <a:srgbClr val="00B050"/>
                </a:solidFill>
              </a:rPr>
              <a:t>versatile and adaptable</a:t>
            </a:r>
            <a:r>
              <a:rPr lang="en-US" altLang="en-US" sz="2400"/>
              <a:t>, and can potentially perform a </a:t>
            </a:r>
            <a:r>
              <a:rPr lang="en-US" altLang="en-US" sz="2400">
                <a:solidFill>
                  <a:srgbClr val="00B050"/>
                </a:solidFill>
              </a:rPr>
              <a:t>wider range of tasks</a:t>
            </a:r>
            <a:r>
              <a:rPr lang="en-US" altLang="en-US" sz="2400"/>
              <a:t> in a variety of environments. </a:t>
            </a:r>
            <a:endParaRPr lang="en-US" altLang="en-US"/>
          </a:p>
          <a:p>
            <a:pPr algn="ctr"/>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Prospect for </a:t>
            </a:r>
            <a:r>
              <a:rPr lang="en" altLang="en"/>
              <a:t>Future Work</a:t>
            </a:r>
            <a:endParaRPr lang="en-CN" altLang="en-CN"/>
          </a:p>
        </p:txBody>
      </p:sp>
      <p:sp>
        <p:nvSpPr>
          <p:cNvPr id="3" name="Content Placeholder 2"/>
          <p:cNvSpPr>
            <a:spLocks noGrp="1"/>
          </p:cNvSpPr>
          <p:nvPr>
            <p:ph idx="1"/>
          </p:nvPr>
        </p:nvSpPr>
        <p:spPr>
          <a:xfrm>
            <a:off x="1137237" y="1804965"/>
            <a:ext cx="10178104" cy="3876069"/>
          </a:xfrm>
        </p:spPr>
        <p:txBody>
          <a:bodyPr>
            <a:normAutofit/>
          </a:bodyPr>
          <a:lstStyle/>
          <a:p>
            <a:pPr marL="0" indent="0">
              <a:buNone/>
            </a:pPr>
            <a:endParaRPr lang="en-US" altLang="en-US" sz="1200"/>
          </a:p>
          <a:p>
            <a:pPr marL="0" indent="0">
              <a:buNone/>
            </a:pPr>
            <a:endParaRPr lang="en-US" altLang="en-US" sz="800"/>
          </a:p>
          <a:p>
            <a:pPr marL="457200" indent="-457200">
              <a:buAutoNum type="arabicPeriod"/>
            </a:pPr>
            <a:r>
              <a:rPr lang="en-US" altLang="en-US" sz="1900"/>
              <a:t>Action-conditional model and tactile sensing give better </a:t>
            </a:r>
            <a:r>
              <a:rPr lang="en-US" altLang="en-US" sz="2400" b="1"/>
              <a:t>adaptivity</a:t>
            </a:r>
            <a:r>
              <a:rPr lang="en-US" altLang="en-US"/>
              <a:t> </a:t>
            </a:r>
            <a:r>
              <a:rPr lang="en-US" altLang="en-US" sz="1800"/>
              <a:t>and</a:t>
            </a:r>
            <a:r>
              <a:rPr lang="en-US" altLang="en-US" sz="2000"/>
              <a:t> </a:t>
            </a:r>
            <a:r>
              <a:rPr lang="en-US" altLang="en-US" sz="2400" b="1"/>
              <a:t>evolvability</a:t>
            </a:r>
            <a:r>
              <a:rPr lang="en-US" altLang="en-US" sz="2000"/>
              <a:t> </a:t>
            </a:r>
            <a:r>
              <a:rPr lang="en-US" altLang="en-US" sz="1900"/>
              <a:t>than traditional vision-based grasping.</a:t>
            </a:r>
          </a:p>
          <a:p>
            <a:pPr marL="457200" indent="-457200">
              <a:buAutoNum type="arabicPeriod"/>
            </a:pPr>
            <a:endParaRPr lang="en-US" altLang="en-US" sz="1900"/>
          </a:p>
          <a:p>
            <a:pPr marL="457200" indent="-457200">
              <a:buAutoNum type="arabicPeriod"/>
            </a:pPr>
            <a:r>
              <a:rPr lang="en-US" altLang="en-US" sz="1900"/>
              <a:t>The ability of </a:t>
            </a:r>
            <a:r>
              <a:rPr lang="en-US" altLang="en-US" sz="2400" b="1"/>
              <a:t>data gathering </a:t>
            </a:r>
            <a:r>
              <a:rPr lang="en-US" altLang="en-US" sz="1900"/>
              <a:t>actions during grasping helps model evolution, similar to what Tesla is doing to enhancing their auto-driving  algorithm.</a:t>
            </a:r>
          </a:p>
          <a:p>
            <a:pPr marL="457200" indent="-457200">
              <a:buAutoNum type="arabicPeriod"/>
            </a:pPr>
            <a:endParaRPr lang="en-US" altLang="en-US" sz="1900"/>
          </a:p>
          <a:p>
            <a:pPr marL="457200" indent="-457200">
              <a:buAutoNum type="arabicPeriod"/>
            </a:pPr>
            <a:r>
              <a:rPr lang="en-US" altLang="en-US" sz="2000"/>
              <a:t>Work of </a:t>
            </a:r>
            <a:r>
              <a:rPr lang="en-US" altLang="en-US" sz="2400" b="1"/>
              <a:t>fine-grained</a:t>
            </a:r>
            <a:r>
              <a:rPr lang="en-US" altLang="en-US" sz="1800">
                <a:solidFill>
                  <a:srgbClr val="231F20"/>
                </a:solidFill>
                <a:effectLst/>
                <a:latin typeface="Times-Roman"/>
                <a:ea typeface="宋体"/>
              </a:rPr>
              <a:t> and</a:t>
            </a:r>
            <a:r>
              <a:rPr lang="en-US" altLang="en-US" sz="2400" b="1"/>
              <a:t> continuous </a:t>
            </a:r>
            <a:r>
              <a:rPr lang="en-US" altLang="en-US" sz="1900"/>
              <a:t>control loop could be built onto the action-conditional model for future work. </a:t>
            </a:r>
            <a:r>
              <a:rPr lang="en-US" altLang="en-US" sz="1800">
                <a:solidFill>
                  <a:srgbClr val="231F20"/>
                </a:solidFill>
                <a:effectLst/>
                <a:latin typeface="Times-Roman"/>
                <a:ea typeface="宋体"/>
              </a:rPr>
              <a:t>(potentially using </a:t>
            </a:r>
            <a:r>
              <a:rPr lang="en-US" altLang="en-US" sz="1800">
                <a:solidFill>
                  <a:srgbClr val="231F20"/>
                </a:solidFill>
                <a:effectLst/>
                <a:latin typeface="Times-Roman"/>
              </a:rPr>
              <a:t>torque control)</a:t>
            </a:r>
          </a:p>
          <a:p>
            <a:pPr marL="0" indent="0" algn="ctr">
              <a:buNone/>
            </a:pPr>
            <a:endParaRPr lang="en-US" altLang="en-US" sz="2400"/>
          </a:p>
          <a:p>
            <a:pPr marL="0" indent="0">
              <a:buNone/>
            </a:pPr>
            <a:endParaRPr lang="en-US" altLang="en-US" sz="2400"/>
          </a:p>
          <a:p>
            <a:pPr marL="0" indent="0">
              <a:buNone/>
            </a:pPr>
            <a:endParaRPr lang="en-US" altLang="en-US" sz="1900"/>
          </a:p>
        </p:txBody>
      </p:sp>
      <p:sp>
        <p:nvSpPr>
          <p:cNvPr id="5" name="Date Placeholder 4"/>
          <p:cNvSpPr>
            <a:spLocks noGrp="1"/>
          </p:cNvSpPr>
          <p:nvPr>
            <p:ph type="dt" idx="2"/>
          </p:nvPr>
        </p:nvSpPr>
        <p:spPr/>
        <p:txBody>
          <a:bodyPr/>
          <a:lstStyle/>
          <a:p>
            <a:pPr lvl="0"/>
            <a:r>
              <a:rPr lang="en-US" altLang="en-US"/>
              <a:t>Siyuan Wong &amp; 2022.3.9</a:t>
            </a:r>
            <a:endParaRPr lang="en-US" altLang="en-US"/>
          </a:p>
        </p:txBody>
      </p:sp>
      <p:sp>
        <p:nvSpPr>
          <p:cNvPr id="7" name="Slide Number Placeholder 6"/>
          <p:cNvSpPr>
            <a:spLocks noGrp="1"/>
          </p:cNvSpPr>
          <p:nvPr>
            <p:ph type="sldNum" idx="4"/>
          </p:nvPr>
        </p:nvSpPr>
        <p:spPr/>
        <p:txBody>
          <a:bodyPr/>
          <a:lstStyle/>
          <a:p>
            <a:fld id="{DEE2837C-5D96-4B6C-BC4D-CBD5A3976EB8}" type="slidenum">
              <a:rPr lang="en-US" altLang="en-US"/>
              <a:t>2</a:t>
            </a:fld>
            <a:endParaRPr lang="en-US" altLang="en-US"/>
          </a:p>
        </p:txBody>
      </p:sp>
      <p:sp>
        <p:nvSpPr>
          <p:cNvPr id="9" name="文本框 8"/>
          <p:cNvSpPr txBox="1"/>
          <p:nvPr/>
        </p:nvSpPr>
        <p:spPr>
          <a:xfrm rot="0" flipH="0" flipV="0">
            <a:off x="200628" y="1281745"/>
            <a:ext cx="6096000" cy="523220"/>
          </a:xfrm>
          <a:prstGeom prst="rect">
            <a:avLst/>
          </a:prstGeom>
          <a:noFill/>
        </p:spPr>
        <p:txBody>
          <a:bodyPr wrap="square">
            <a:spAutoFit/>
          </a:bodyPr>
          <a:lstStyle/>
          <a:p>
            <a:pPr marL="0" indent="0">
              <a:buNone/>
            </a:pPr>
            <a:r>
              <a:rPr lang="en-US" altLang="en-US" sz="2800" i="1">
                <a:solidFill>
                  <a:srgbClr val="C00000"/>
                </a:solidFill>
              </a:rPr>
              <a:t>Future work that could be built on? </a:t>
            </a:r>
          </a:p>
        </p:txBody>
      </p:sp>
      <p:sp>
        <p:nvSpPr>
          <p:cNvPr id="11" name="文本框 10"/>
          <p:cNvSpPr txBox="1"/>
          <p:nvPr/>
        </p:nvSpPr>
        <p:spPr>
          <a:xfrm>
            <a:off x="10089661" y="6163831"/>
            <a:ext cx="6096000" cy="276999"/>
          </a:xfrm>
          <a:prstGeom prst="rect">
            <a:avLst/>
          </a:prstGeom>
          <a:noFill/>
        </p:spPr>
        <p:txBody>
          <a:bodyPr wrap="square">
            <a:spAutoFit/>
          </a:bodyPr>
          <a:lstStyle/>
          <a:p>
            <a:r>
              <a:rPr lang="en-US" altLang="en-US" sz="1200">
                <a:solidFill>
                  <a:schemeClr val="bg1"/>
                </a:solidFill>
              </a:rPr>
              <a:t>* : personal idea</a:t>
            </a:r>
            <a:endParaRPr lang="zh-CN" altLang="zh-CN" sz="1200">
              <a:solidFill>
                <a:schemeClr val="bg1"/>
              </a:solidFill>
            </a:endParaRPr>
          </a:p>
        </p:txBody>
      </p:sp>
      <p:pic>
        <p:nvPicPr>
          <p:cNvPr id="12" name=""/>
          <p:cNvPicPr>
            <a:picLocks noChangeAspect="1"/>
          </p:cNvPicPr>
          <p:nvPr/>
        </p:nvPicPr>
        <p:blipFill>
          <a:blip r:embed="rId2"/>
          <a:stretch/>
        </p:blipFill>
        <p:spPr>
          <a:xfrm rot="0" flipH="0" flipV="0">
            <a:off x="2815119" y="6449231"/>
            <a:ext cx="6561762" cy="40883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Prospect for </a:t>
            </a:r>
            <a:r>
              <a:rPr lang="en" altLang="en"/>
              <a:t>Future Work</a:t>
            </a:r>
            <a:endParaRPr lang="en-CN" altLang="en-CN"/>
          </a:p>
        </p:txBody>
      </p:sp>
      <p:sp>
        <p:nvSpPr>
          <p:cNvPr id="3" name="Content Placeholder 2"/>
          <p:cNvSpPr>
            <a:spLocks noGrp="1"/>
          </p:cNvSpPr>
          <p:nvPr>
            <p:ph idx="1"/>
          </p:nvPr>
        </p:nvSpPr>
        <p:spPr>
          <a:xfrm rot="0" flipH="0" flipV="0">
            <a:off x="2008404" y="2067078"/>
            <a:ext cx="8576448" cy="3020860"/>
          </a:xfrm>
        </p:spPr>
        <p:txBody>
          <a:bodyPr>
            <a:normAutofit/>
          </a:bodyPr>
          <a:lstStyle/>
          <a:p>
            <a:pPr marL="0" indent="0">
              <a:buNone/>
            </a:pPr>
            <a:endParaRPr lang="en-US" altLang="en-US" sz="800"/>
          </a:p>
          <a:p>
            <a:pPr marL="0" indent="0">
              <a:buNone/>
            </a:pPr>
            <a:r>
              <a:rPr lang="en-US" altLang="en-US" sz="1900"/>
              <a:t>4. Use proper optimization algorithms to </a:t>
            </a:r>
            <a:r>
              <a:rPr lang="en-US" altLang="en-US" sz="2400" b="1"/>
              <a:t>reduce computational cost</a:t>
            </a:r>
            <a:r>
              <a:rPr lang="en-US" altLang="en-US" sz="2400"/>
              <a:t> </a:t>
            </a:r>
            <a:r>
              <a:rPr lang="en-US" altLang="en-US" sz="1900"/>
              <a:t>during grasping. (for example, applying PSO to optimize decision making process when grasping)*</a:t>
            </a:r>
          </a:p>
          <a:p>
            <a:pPr marL="0" indent="0">
              <a:buNone/>
            </a:pPr>
            <a:endParaRPr lang="en-US" altLang="en-US" sz="2400"/>
          </a:p>
          <a:p>
            <a:pPr marL="0" indent="0">
              <a:buNone/>
            </a:pPr>
            <a:r>
              <a:rPr lang="en-US" altLang="en-US" sz="1900"/>
              <a:t>5. Introduce “</a:t>
            </a:r>
            <a:r>
              <a:rPr lang="en-US" altLang="en-US" sz="2400" b="1"/>
              <a:t>human in the loop</a:t>
            </a:r>
            <a:r>
              <a:rPr lang="en-US" altLang="en-US" sz="1900"/>
              <a:t>” into training dataset, and invent an interactive method for human to “teach”, which may be helpful for the trained model to refer to human’s tricks to grasp things.*</a:t>
            </a:r>
          </a:p>
        </p:txBody>
      </p:sp>
      <p:sp>
        <p:nvSpPr>
          <p:cNvPr id="7" name="Slide Number Placeholder 6"/>
          <p:cNvSpPr>
            <a:spLocks noGrp="1"/>
          </p:cNvSpPr>
          <p:nvPr>
            <p:ph type="sldNum" idx="4"/>
          </p:nvPr>
        </p:nvSpPr>
        <p:spPr/>
        <p:txBody>
          <a:bodyPr/>
          <a:lstStyle/>
          <a:p>
            <a:fld id="{272F88A7-FB2C-4615-BB1F-B8672BD4EB6F}" type="slidenum">
              <a:rPr lang="en-US" altLang="en-US"/>
              <a:t>3</a:t>
            </a:fld>
            <a:endParaRPr lang="en-US" altLang="en-US"/>
          </a:p>
        </p:txBody>
      </p:sp>
      <p:sp>
        <p:nvSpPr>
          <p:cNvPr id="11" name="文本框 10"/>
          <p:cNvSpPr txBox="1"/>
          <p:nvPr/>
        </p:nvSpPr>
        <p:spPr>
          <a:xfrm>
            <a:off x="9955705" y="6126049"/>
            <a:ext cx="6096000" cy="307777"/>
          </a:xfrm>
          <a:prstGeom prst="rect">
            <a:avLst/>
          </a:prstGeom>
          <a:noFill/>
        </p:spPr>
        <p:txBody>
          <a:bodyPr wrap="square">
            <a:spAutoFit/>
          </a:bodyPr>
          <a:lstStyle/>
          <a:p>
            <a:r>
              <a:rPr lang="en-US" altLang="en-US" sz="1400">
                <a:solidFill>
                  <a:schemeClr val="bg1"/>
                </a:solidFill>
              </a:rPr>
              <a:t>* : personal idea</a:t>
            </a:r>
            <a:endParaRPr lang="zh-CN" altLang="zh-CN" sz="1400">
              <a:solidFill>
                <a:schemeClr val="bg1"/>
              </a:solidFill>
            </a:endParaRPr>
          </a:p>
        </p:txBody>
      </p:sp>
      <p:pic>
        <p:nvPicPr>
          <p:cNvPr id="12" name=""/>
          <p:cNvPicPr>
            <a:picLocks noChangeAspect="1"/>
          </p:cNvPicPr>
          <p:nvPr/>
        </p:nvPicPr>
        <p:blipFill>
          <a:blip r:embed="rId2"/>
          <a:stretch/>
        </p:blipFill>
        <p:spPr>
          <a:xfrm rot="0" flipH="0" flipV="0">
            <a:off x="2815119" y="6449231"/>
            <a:ext cx="6561762" cy="408832"/>
          </a:xfrm>
          <a:prstGeom prst="rect">
            <a:avLst/>
          </a:prstGeom>
        </p:spPr>
      </p:pic>
      <p:sp>
        <p:nvSpPr>
          <p:cNvPr id="13"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Siyuan Wong &amp; 2022.3.9</a:t>
            </a:r>
            <a:endParaRPr lang="en-US" altLang="en-US"/>
          </a:p>
        </p:txBody>
      </p:sp>
      <p:sp>
        <p:nvSpPr>
          <p:cNvPr id="14" name="文本框 8"/>
          <p:cNvSpPr txBox="1"/>
          <p:nvPr/>
        </p:nvSpPr>
        <p:spPr>
          <a:xfrm rot="0" flipH="0" flipV="0">
            <a:off x="200628" y="1281745"/>
            <a:ext cx="6096000" cy="523220"/>
          </a:xfrm>
          <a:prstGeom prst="rect">
            <a:avLst/>
          </a:prstGeom>
          <a:noFill/>
        </p:spPr>
        <p:txBody>
          <a:bodyPr wrap="square">
            <a:spAutoFit/>
          </a:bodyPr>
          <a:lstStyle/>
          <a:p>
            <a:pPr marL="0" indent="0">
              <a:buNone/>
            </a:pPr>
            <a:r>
              <a:rPr lang="en-US" altLang="en-US" sz="2800" i="1">
                <a:solidFill>
                  <a:srgbClr val="C00000"/>
                </a:solidFill>
              </a:rPr>
              <a:t>Future work that could be built on? </a:t>
            </a:r>
          </a:p>
        </p:txBody>
      </p:sp>
    </p:spTree>
  </p:cSld>
  <p:clrMapOvr>
    <a:masterClrMapping/>
  </p:clrMapOvr>
</p:sld>
</file>

<file path=ppt/slides/slide32.xml><?xml version="1.0" encoding="utf-8"?>
<p:sld xmlns:ahyp="http://schemas.microsoft.com/office/drawing/2018/hyperlinkcolo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Extended</a:t>
            </a:r>
            <a:r>
              <a:rPr lang="zh-CN" altLang="zh-CN"/>
              <a:t> </a:t>
            </a:r>
            <a:r>
              <a:rPr lang="en-US" altLang="en-US"/>
              <a:t>Readings</a:t>
            </a:r>
            <a:endParaRPr lang="en-CN" altLang="en-CN"/>
          </a:p>
        </p:txBody>
      </p:sp>
      <p:sp>
        <p:nvSpPr>
          <p:cNvPr id="3" name="Content Placeholder 2"/>
          <p:cNvSpPr>
            <a:spLocks noGrp="1"/>
          </p:cNvSpPr>
          <p:nvPr>
            <p:ph idx="1"/>
          </p:nvPr>
        </p:nvSpPr>
        <p:spPr>
          <a:xfrm rot="0" flipH="0" flipV="0">
            <a:off x="201977" y="673055"/>
            <a:ext cx="11990087" cy="5405353"/>
          </a:xfrm>
        </p:spPr>
        <p:txBody>
          <a:bodyPr>
            <a:normAutofit fontScale="77500"/>
          </a:bodyPr>
          <a:lstStyle/>
          <a:p>
            <a:pPr marL="0" lvl="0" indent="0">
              <a:buNone/>
            </a:pPr>
            <a:endParaRPr lang="en-US" altLang="en-US"/>
          </a:p>
          <a:p>
            <a:pPr marL="0" lvl="0" indent="0">
              <a:buNone/>
            </a:pPr>
            <a:r>
              <a:rPr lang="en-US" altLang="en-US" sz="3429"/>
              <a:t>Some later papers that go further from this:</a:t>
            </a:r>
            <a:r>
              <a:rPr lang="en-US" altLang="en-US" sz="3429" b="1"/>
              <a:t>  </a:t>
            </a:r>
            <a:r>
              <a:rPr lang="en-US" altLang="en-US" sz="2000" b="1"/>
              <a:t> </a:t>
            </a:r>
            <a:r>
              <a:rPr lang="en-US" altLang="en-US" sz="2000">
                <a:solidFill>
                  <a:srgbClr val="00B0F0"/>
                </a:solidFill>
                <a:hlinkClick r:id="rId8">
                  <a:extLst>
                    <a:ext uri="{A12FA001-AC4F-418D-AE19-62706E023703}">
                      <ahyp:hlinkClr xmlns:ahyp="http://schemas.microsoft.com/office/drawing/2018/hyperlinkcolor" val="tx"/>
                    </a:ext>
                  </a:extLst>
                </a:hlinkClick>
              </a:rPr>
              <a:t>Dimensions</a:t>
            </a:r>
          </a:p>
          <a:p>
            <a:pPr marL="0" lvl="0" indent="0">
              <a:buNone/>
            </a:pPr>
            <a:endParaRPr lang="en-US" altLang="en-US" sz="1200"/>
          </a:p>
          <a:p>
            <a:pPr marL="0" lvl="0" indent="0">
              <a:buNone/>
            </a:pPr>
            <a:endParaRPr lang="en-US" altLang="en-US" sz="1200"/>
          </a:p>
          <a:p>
            <a:pPr marL="0" lvl="0" indent="0">
              <a:buNone/>
            </a:pPr>
            <a:endParaRPr lang="en-US" altLang="en-US" sz="2400"/>
          </a:p>
          <a:p>
            <a:pPr marL="0" lvl="0" indent="0">
              <a:buNone/>
            </a:pPr>
            <a:endParaRPr lang="en-US" altLang="en-US" sz="2400"/>
          </a:p>
          <a:p>
            <a:pPr marL="0" lvl="0" indent="0">
              <a:buNone/>
            </a:pPr>
            <a:endParaRPr lang="en-US" altLang="en-US" sz="2400"/>
          </a:p>
          <a:p>
            <a:pPr marL="0" lvl="0" indent="0">
              <a:buNone/>
            </a:pPr>
            <a:endParaRPr lang="en-US" altLang="en-US" sz="2400"/>
          </a:p>
          <a:p>
            <a:pPr marL="0" lvl="0" indent="0">
              <a:buNone/>
            </a:pPr>
            <a:r>
              <a:rPr lang="en-US" altLang="en-US" sz="2400"/>
              <a:t>                                                                                                                                                                                                               </a:t>
            </a:r>
          </a:p>
          <a:p>
            <a:pPr marL="0" lvl="0" indent="0">
              <a:buNone/>
            </a:pPr>
            <a:endParaRPr lang="en-US" altLang="en-US" sz="2667"/>
          </a:p>
          <a:p>
            <a:pPr marL="0" lvl="0" indent="0">
              <a:buNone/>
            </a:pPr>
            <a:endParaRPr lang="en-US" altLang="en-US" sz="2667"/>
          </a:p>
          <a:p>
            <a:pPr marL="0" lvl="0" indent="0">
              <a:buNone/>
            </a:pPr>
            <a:endParaRPr lang="en-US" altLang="en-US" sz="2667"/>
          </a:p>
          <a:p>
            <a:pPr marL="0" lvl="0" indent="0">
              <a:buNone/>
            </a:pPr>
            <a:r>
              <a:rPr lang="en-US" altLang="en-US" sz="3429"/>
              <a:t>Sources of this paper:</a:t>
            </a:r>
          </a:p>
          <a:p>
            <a:pPr marL="0" lvl="0" indent="0">
              <a:buNone/>
            </a:pPr>
            <a:r>
              <a:rPr lang="en-US" altLang="en-US" sz="2000">
                <a:solidFill>
                  <a:srgbClr val="00B0F0"/>
                </a:solidFill>
                <a:hlinkClick r:id="rId9">
                  <a:extLst>
                    <a:ext uri="{A12FA001-AC4F-418D-AE19-62706E023703}">
                      <ahyp:hlinkClr xmlns:ahyp="http://schemas.microsoft.com/office/drawing/2018/hyperlinkcolor" val="tx"/>
                    </a:ext>
                  </a:extLst>
                </a:hlinkClick>
              </a:rPr>
              <a:t>More Than a Feeling: Learning to Grasp and Regrasp Using Vision and Touch | IEEE Journals &amp; Ma</a:t>
            </a:r>
            <a:r>
              <a:rPr lang="en-US" altLang="en-US" sz="2000">
                <a:solidFill>
                  <a:srgbClr val="00B0F0"/>
                </a:solidFill>
                <a:hlinkClick r:id="rId9">
                  <a:extLst>
                    <a:ext uri="{A12FA001-AC4F-418D-AE19-62706E023703}">
                      <ahyp:hlinkClr xmlns:ahyp="http://schemas.microsoft.com/office/drawing/2018/hyperlinkcolor" val="tx"/>
                    </a:ext>
                  </a:extLst>
                </a:hlinkClick>
              </a:rPr>
              <a:t>gazine | IEEE Xplore</a:t>
            </a:r>
            <a:r>
              <a:rPr lang="en-US" altLang="en-US" sz="1400">
                <a:solidFill>
                  <a:srgbClr val="00B0F0"/>
                </a:solidFill>
              </a:rPr>
              <a:t>  </a:t>
            </a:r>
          </a:p>
        </p:txBody>
      </p:sp>
      <p:sp>
        <p:nvSpPr>
          <p:cNvPr id="7" name="Slide Number Placeholder 6"/>
          <p:cNvSpPr>
            <a:spLocks noGrp="1"/>
          </p:cNvSpPr>
          <p:nvPr>
            <p:ph type="sldNum" idx="4"/>
          </p:nvPr>
        </p:nvSpPr>
        <p:spPr/>
        <p:txBody>
          <a:bodyPr/>
          <a:lstStyle/>
          <a:p>
            <a:fld id="{FC55F7AE-4B60-4870-ACFE-542C482EB048}" type="slidenum">
              <a:rPr lang="en-US" altLang="en-US"/>
              <a:t>4</a:t>
            </a:fld>
            <a:endParaRPr lang="en-US" altLang="en-US"/>
          </a:p>
        </p:txBody>
      </p:sp>
      <p:pic>
        <p:nvPicPr>
          <p:cNvPr id="9" name="图片 8"/>
          <p:cNvPicPr>
            <a:picLocks noChangeAspect="1"/>
          </p:cNvPicPr>
          <p:nvPr/>
        </p:nvPicPr>
        <p:blipFill>
          <a:blip r:embed="rId2"/>
          <a:stretch/>
        </p:blipFill>
        <p:spPr>
          <a:xfrm rot="0" flipH="0" flipV="0">
            <a:off x="9646854" y="1148696"/>
            <a:ext cx="2448244" cy="3608067"/>
          </a:xfrm>
          <a:prstGeom prst="rect">
            <a:avLst/>
          </a:prstGeom>
        </p:spPr>
      </p:pic>
      <p:pic>
        <p:nvPicPr>
          <p:cNvPr id="12" name="图片 11"/>
          <p:cNvPicPr>
            <a:picLocks noChangeAspect="1"/>
          </p:cNvPicPr>
          <p:nvPr/>
        </p:nvPicPr>
        <p:blipFill>
          <a:blip r:embed="rId3"/>
          <a:stretch/>
        </p:blipFill>
        <p:spPr>
          <a:xfrm rot="0" flipH="0" flipV="0">
            <a:off x="6511101" y="3820329"/>
            <a:ext cx="3060015" cy="1484397"/>
          </a:xfrm>
          <a:prstGeom prst="rect">
            <a:avLst/>
          </a:prstGeom>
        </p:spPr>
      </p:pic>
      <p:pic>
        <p:nvPicPr>
          <p:cNvPr id="13" name=""/>
          <p:cNvPicPr>
            <a:picLocks noChangeAspect="1"/>
          </p:cNvPicPr>
          <p:nvPr/>
        </p:nvPicPr>
        <p:blipFill>
          <a:blip r:embed="rId4"/>
          <a:stretch/>
        </p:blipFill>
        <p:spPr>
          <a:xfrm rot="0" flipH="0" flipV="0">
            <a:off x="2815119" y="6449231"/>
            <a:ext cx="6561762" cy="408832"/>
          </a:xfrm>
          <a:prstGeom prst="rect">
            <a:avLst/>
          </a:prstGeom>
        </p:spPr>
      </p:pic>
      <p:sp>
        <p:nvSpPr>
          <p:cNvPr id="14"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Siyuan Wong &amp; 2022.3.9</a:t>
            </a:r>
            <a:endParaRPr lang="en-US" altLang="en-US"/>
          </a:p>
        </p:txBody>
      </p:sp>
      <p:pic>
        <p:nvPicPr>
          <p:cNvPr id="15" name=""/>
          <p:cNvPicPr>
            <a:picLocks noChangeAspect="1"/>
          </p:cNvPicPr>
          <p:nvPr/>
        </p:nvPicPr>
        <p:blipFill>
          <a:blip r:embed="rId5"/>
          <a:stretch/>
        </p:blipFill>
        <p:spPr>
          <a:xfrm rot="0" flipH="0" flipV="0">
            <a:off x="465107" y="1718076"/>
            <a:ext cx="5731913" cy="887169"/>
          </a:xfrm>
          <a:prstGeom prst="rect">
            <a:avLst/>
          </a:prstGeom>
        </p:spPr>
      </p:pic>
      <p:pic>
        <p:nvPicPr>
          <p:cNvPr id="16" name=""/>
          <p:cNvPicPr>
            <a:picLocks noChangeAspect="1"/>
          </p:cNvPicPr>
          <p:nvPr/>
        </p:nvPicPr>
        <p:blipFill>
          <a:blip r:embed="rId6"/>
          <a:stretch/>
        </p:blipFill>
        <p:spPr>
          <a:xfrm rot="0" flipH="0" flipV="0">
            <a:off x="382371" y="2753033"/>
            <a:ext cx="5635126" cy="860636"/>
          </a:xfrm>
          <a:prstGeom prst="rect">
            <a:avLst/>
          </a:prstGeom>
        </p:spPr>
      </p:pic>
      <p:pic>
        <p:nvPicPr>
          <p:cNvPr id="17" name=""/>
          <p:cNvPicPr>
            <a:picLocks noChangeAspect="1"/>
          </p:cNvPicPr>
          <p:nvPr/>
        </p:nvPicPr>
        <p:blipFill>
          <a:blip r:embed="rId7"/>
          <a:stretch/>
        </p:blipFill>
        <p:spPr>
          <a:xfrm rot="0" flipH="0" flipV="0">
            <a:off x="382371" y="3865785"/>
            <a:ext cx="5761388" cy="89097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Summary</a:t>
            </a:r>
            <a:endParaRPr lang="en-CN" altLang="en-CN"/>
          </a:p>
        </p:txBody>
      </p:sp>
      <p:sp>
        <p:nvSpPr>
          <p:cNvPr id="3" name="Content Placeholder 2"/>
          <p:cNvSpPr>
            <a:spLocks noGrp="1"/>
          </p:cNvSpPr>
          <p:nvPr>
            <p:ph idx="1"/>
          </p:nvPr>
        </p:nvSpPr>
        <p:spPr>
          <a:xfrm rot="0" flipH="0" flipV="0">
            <a:off x="428560" y="652803"/>
            <a:ext cx="11304135" cy="4860000"/>
          </a:xfrm>
        </p:spPr>
        <p:txBody>
          <a:bodyPr>
            <a:normAutofit fontScale="100000"/>
          </a:bodyPr>
          <a:lstStyle/>
          <a:p>
            <a:pPr marL="0" lvl="0" indent="0">
              <a:buNone/>
            </a:pPr>
            <a:endParaRPr lang="en-US" altLang="en-US"/>
          </a:p>
          <a:p>
            <a:pPr lvl="0"/>
            <a:r>
              <a:rPr lang="en-US" altLang="en-US">
                <a:solidFill>
                  <a:srgbClr val="C00000"/>
                </a:solidFill>
              </a:rPr>
              <a:t>Main problem: </a:t>
            </a:r>
          </a:p>
          <a:p>
            <a:pPr marL="0" lvl="0" indent="0">
              <a:buNone/>
            </a:pPr>
            <a:r>
              <a:rPr lang="en-US" altLang="en-US"/>
              <a:t>       	</a:t>
            </a:r>
            <a:r>
              <a:rPr lang="en-US" altLang="en-US" sz="2400" b="0" i="0">
                <a:solidFill>
                  <a:srgbClr val="1F2937"/>
                </a:solidFill>
                <a:effectLst/>
                <a:latin typeface="Söhne"/>
                <a:ea typeface="FangSong"/>
              </a:rPr>
              <a:t>Learning grasping and re-grasping skills using visual and tactile senses.</a:t>
            </a:r>
          </a:p>
          <a:p>
            <a:pPr lvl="0"/>
            <a:r>
              <a:rPr lang="en-US" altLang="en-US">
                <a:solidFill>
                  <a:srgbClr val="C00000"/>
                </a:solidFill>
              </a:rPr>
              <a:t>Why significant and hard?</a:t>
            </a:r>
          </a:p>
          <a:p>
            <a:pPr marL="0" lvl="0" indent="0">
              <a:buNone/>
            </a:pPr>
            <a:r>
              <a:rPr lang="en-US" altLang="en-US"/>
              <a:t>        </a:t>
            </a:r>
            <a:r>
              <a:rPr lang="en-US" altLang="en-US" sz="2400">
                <a:solidFill>
                  <a:srgbClr val="1F2937"/>
                </a:solidFill>
                <a:latin typeface="Söhne"/>
                <a:ea typeface="FangSong"/>
              </a:rPr>
              <a:t>- Multiple senses help robots grasp better; Using iterative method is more adaptive.</a:t>
            </a:r>
          </a:p>
          <a:p>
            <a:pPr marL="0" lvl="0" indent="0">
              <a:buNone/>
            </a:pPr>
            <a:r>
              <a:rPr lang="en-US" altLang="en-US" sz="2400">
                <a:solidFill>
                  <a:srgbClr val="1F2937"/>
                </a:solidFill>
                <a:latin typeface="Söhne"/>
                <a:ea typeface="FangSong"/>
              </a:rPr>
              <a:t>          - Hardware limitations and the difficulty of multi-variable data fusion</a:t>
            </a:r>
          </a:p>
        </p:txBody>
      </p:sp>
      <p:sp>
        <p:nvSpPr>
          <p:cNvPr id="7" name="Slide Number Placeholder 6"/>
          <p:cNvSpPr>
            <a:spLocks noGrp="1"/>
          </p:cNvSpPr>
          <p:nvPr>
            <p:ph type="sldNum" idx="4"/>
          </p:nvPr>
        </p:nvSpPr>
        <p:spPr/>
        <p:txBody>
          <a:bodyPr/>
          <a:lstStyle/>
          <a:p>
            <a:fld id="{B01BB721-64BB-4B5D-8AFD-DD695594319B}" type="slidenum">
              <a:rPr lang="en-US" altLang="en-US"/>
              <a:t>5</a:t>
            </a:fld>
            <a:endParaRPr lang="en-US" altLang="en-US"/>
          </a:p>
        </p:txBody>
      </p:sp>
      <p:pic>
        <p:nvPicPr>
          <p:cNvPr id="8" name=""/>
          <p:cNvPicPr>
            <a:picLocks noChangeAspect="1"/>
          </p:cNvPicPr>
          <p:nvPr/>
        </p:nvPicPr>
        <p:blipFill>
          <a:blip r:embed="rId2"/>
          <a:stretch/>
        </p:blipFill>
        <p:spPr>
          <a:xfrm rot="0" flipH="0" flipV="0">
            <a:off x="2815119" y="6449231"/>
            <a:ext cx="6561762" cy="408832"/>
          </a:xfrm>
          <a:prstGeom prst="rect">
            <a:avLst/>
          </a:prstGeom>
        </p:spPr>
      </p:pic>
      <p:sp>
        <p:nvSpPr>
          <p:cNvPr id="9"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Siyuan Wong &amp; 2022.3.9</a:t>
            </a:r>
            <a:endParaRPr lang="en-US" altLang="en-US"/>
          </a:p>
        </p:txBody>
      </p:sp>
      <p:sp>
        <p:nvSpPr>
          <p:cNvPr id="10" name="Content Placeholder 2"/>
          <p:cNvSpPr>
            <a:spLocks noGrp="1"/>
          </p:cNvSpPr>
          <p:nvPr/>
        </p:nvSpPr>
        <p:spPr>
          <a:xfrm rot="0" flipH="0" flipV="0">
            <a:off x="428560" y="2635345"/>
            <a:ext cx="10022413" cy="4860000"/>
          </a:xfrm>
          <a:prstGeom prst="rect">
            <a:avLst/>
          </a:prstGeom>
        </p:spPr>
        <p:txBody>
          <a:bodyPr vert="horz" lIns="91440" tIns="45720" rIns="91440" bIns="45720">
            <a:normAutofit fontScale="100000"/>
          </a:bodyPr>
          <a:lstStyle>
            <a:lvl1pPr marL="228600" lvl="0" indent="-228600" algn="l" defTabSz="914400">
              <a:lnSpc>
                <a:spcPct val="90000"/>
              </a:lnSpc>
              <a:spcBef>
                <a:spcPts val="1000"/>
              </a:spcBef>
              <a:buFont typeface="Arial" charset="0"/>
              <a:buChar char="•"/>
              <a:defRPr sz="2800" kern="1200">
                <a:solidFill>
                  <a:schemeClr val="bg1"/>
                </a:solidFill>
                <a:latin typeface="Times New Roman"/>
                <a:ea typeface="FangSong"/>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FangSong"/>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FangSong"/>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FangSong"/>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FangSong"/>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FangSong"/>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FangSong"/>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FangSong"/>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FangSong"/>
              </a:defRPr>
            </a:lvl9pPr>
          </a:lstStyle>
          <a:p>
            <a:pPr marL="0" lvl="0" indent="0">
              <a:buNone/>
            </a:pPr>
            <a:endParaRPr lang="en-US" altLang="en-US"/>
          </a:p>
          <a:p>
            <a:pPr marL="0" lvl="0" indent="0">
              <a:buNone/>
            </a:pPr>
            <a:endParaRPr lang="en-US" altLang="en-US"/>
          </a:p>
          <a:p>
            <a:pPr lvl="0"/>
            <a:r>
              <a:rPr lang="en-US" altLang="en-US">
                <a:solidFill>
                  <a:srgbClr val="C00000"/>
                </a:solidFill>
              </a:rPr>
              <a:t>Key limitations of prior work: </a:t>
            </a:r>
          </a:p>
          <a:p>
            <a:pPr marL="0" lvl="0" indent="0">
              <a:buNone/>
            </a:pPr>
            <a:r>
              <a:rPr lang="en-US" altLang="en-US" sz="2400">
                <a:solidFill>
                  <a:srgbClr val="1F2937"/>
                </a:solidFill>
                <a:latin typeface="Söhne"/>
                <a:ea typeface="FangSong"/>
              </a:rPr>
              <a:t>           - Poor model universality and transferabllity, limited data fusion skill.</a:t>
            </a:r>
          </a:p>
          <a:p>
            <a:pPr lvl="0"/>
            <a:r>
              <a:rPr lang="en-US" altLang="en-US">
                <a:solidFill>
                  <a:srgbClr val="C00000"/>
                </a:solidFill>
              </a:rPr>
              <a:t>Key insight: </a:t>
            </a:r>
          </a:p>
          <a:p>
            <a:pPr marL="0" lvl="0" indent="0">
              <a:buNone/>
            </a:pPr>
            <a:r>
              <a:rPr lang="en-US" altLang="en-US" sz="2400">
                <a:solidFill>
                  <a:srgbClr val="1F2937"/>
                </a:solidFill>
                <a:latin typeface="Söhne"/>
                <a:ea typeface="FangSong"/>
              </a:rPr>
              <a:t>           - Multiple-sensing and proper</a:t>
            </a:r>
            <a:r>
              <a:rPr lang="en-US" altLang="en-US" sz="2400" b="0" i="0" strike="noStrike" spc="0">
                <a:solidFill>
                  <a:srgbClr val="1F2937"/>
                </a:solidFill>
                <a:latin typeface="Söhne"/>
                <a:ea typeface="FangSong"/>
              </a:rPr>
              <a:t> data fusion give </a:t>
            </a:r>
            <a:r>
              <a:rPr lang="en-US" altLang="en-US" sz="2400">
                <a:solidFill>
                  <a:srgbClr val="1F2937"/>
                </a:solidFill>
                <a:latin typeface="Söhne"/>
                <a:ea typeface="FangSong"/>
              </a:rPr>
              <a:t>better ability to grasp</a:t>
            </a:r>
          </a:p>
          <a:p>
            <a:pPr marL="0" lvl="0" indent="0">
              <a:buNone/>
            </a:pPr>
            <a:r>
              <a:rPr lang="en-US" altLang="en-US" sz="2400">
                <a:solidFill>
                  <a:srgbClr val="1F2937"/>
                </a:solidFill>
                <a:latin typeface="Söhne"/>
                <a:ea typeface="FangSong"/>
              </a:rPr>
              <a:t>           - Action-conditional models help robots to "think about the future"</a:t>
            </a:r>
          </a:p>
        </p:txBody>
      </p:sp>
    </p:spTree>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BBF7-F23D-8244-8305-BE0C7FB422D7}"/>
              </a:ext>
            </a:extLst>
          </p:cNvPr>
          <p:cNvSpPr>
            <a:spLocks noGrp="1"/>
          </p:cNvSpPr>
          <p:nvPr>
            <p:ph type="ctrTitle"/>
          </p:nvPr>
        </p:nvSpPr>
        <p:spPr>
          <a:xfrm rot="0" flipH="0" flipV="0">
            <a:off x="451774" y="1293599"/>
            <a:ext cx="11790744" cy="2387600"/>
          </a:xfrm>
        </p:spPr>
        <p:txBody>
          <a:bodyPr>
            <a:normAutofit fontScale="100000"/>
          </a:bodyPr>
          <a:lstStyle/>
          <a:p>
            <a:pPr lvl="0"/>
            <a:r>
              <a:rPr lang="en-US" altLang="en-US"/>
              <a:t>Thanks</a:t>
            </a:r>
            <a:r>
              <a:rPr lang="zh-CN" altLang="zh-CN"/>
              <a:t>！</a:t>
            </a:r>
          </a:p>
        </p:txBody>
      </p:sp>
      <p:pic>
        <p:nvPicPr>
          <p:cNvPr id="3" name=""/>
          <p:cNvPicPr>
            <a:picLocks noChangeAspect="1"/>
          </p:cNvPicPr>
          <p:nvPr/>
        </p:nvPicPr>
        <p:blipFill>
          <a:blip r:embed="rId2"/>
          <a:stretch/>
        </p:blipFill>
        <p:spPr>
          <a:xfrm rot="0" flipH="0" flipV="0">
            <a:off x="2799747" y="6483677"/>
            <a:ext cx="6561762" cy="408832"/>
          </a:xfrm>
          <a:prstGeom prst="rect">
            <a:avLst/>
          </a:prstGeom>
        </p:spPr>
      </p:pic>
    </p:spTree>
    <p:extLst>
      <p:ext uri="{BB962C8B-B14F-4D97-AF65-F5344CB8AC3E}">
        <p14:creationId xmlns:p14="http://schemas.microsoft.com/office/powerpoint/2010/main" val="177072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Motivation and Main Problem</a:t>
            </a:r>
            <a:endParaRPr lang="en-US" altLang="en-US"/>
          </a:p>
        </p:txBody>
      </p:sp>
      <p:sp>
        <p:nvSpPr>
          <p:cNvPr id="4" name="Content Placeholder 3"/>
          <p:cNvSpPr>
            <a:spLocks noGrp="1"/>
          </p:cNvSpPr>
          <p:nvPr>
            <p:ph idx="13"/>
          </p:nvPr>
        </p:nvSpPr>
        <p:spPr/>
        <p:txBody>
          <a:bodyPr>
            <a:normAutofit/>
          </a:bodyPr>
          <a:lstStyle/>
          <a:p>
            <a:r>
              <a:rPr lang="en-US" altLang="en-US"/>
              <a:t>Technical challenges arising from the problem</a:t>
            </a:r>
            <a:endParaRPr lang="en-US" altLang="en-US"/>
          </a:p>
        </p:txBody>
      </p:sp>
      <p:sp>
        <p:nvSpPr>
          <p:cNvPr id="7" name="Slide Number Placeholder 6"/>
          <p:cNvSpPr>
            <a:spLocks noGrp="1"/>
          </p:cNvSpPr>
          <p:nvPr>
            <p:ph type="sldNum" idx="4"/>
          </p:nvPr>
        </p:nvSpPr>
        <p:spPr/>
        <p:txBody>
          <a:bodyPr/>
          <a:lstStyle/>
          <a:p>
            <a:fld id="{7A92922A-9118-40DE-A0A9-2DE952694F22}" type="slidenum">
              <a:rPr lang="en-US" altLang="en-US"/>
              <a:t/>
            </a:fld>
            <a:endParaRPr lang="en-US" altLang="en-US"/>
          </a:p>
        </p:txBody>
      </p:sp>
      <p:sp>
        <p:nvSpPr>
          <p:cNvPr id="8" name="Content Placeholder 3"/>
          <p:cNvSpPr>
            <a:spLocks noGrp="1"/>
          </p:cNvSpPr>
          <p:nvPr/>
        </p:nvSpPr>
        <p:spPr>
          <a:xfrm>
            <a:off x="327628" y="1665899"/>
            <a:ext cx="11760656"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仿宋"/>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仿宋"/>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仿宋"/>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仿宋"/>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457200" indent="-457200" algn="l">
              <a:buFont typeface="Arial" charset="0"/>
              <a:buChar char="•"/>
            </a:pPr>
            <a:r>
              <a:rPr lang="en-US" altLang="en-US">
                <a:solidFill>
                  <a:schemeClr val="bg1"/>
                </a:solidFill>
              </a:rPr>
              <a:t>the role of the AI and machine learning in tackling this problem</a:t>
            </a:r>
            <a:endParaRPr lang="en-US" altLang="en-US"/>
          </a:p>
          <a:p>
            <a:endParaRPr lang="en-US" altLang="en-US"/>
          </a:p>
        </p:txBody>
      </p:sp>
      <p:sp>
        <p:nvSpPr>
          <p:cNvPr id="12" name="Content Placeholder 2"/>
          <p:cNvSpPr>
            <a:spLocks noGrp="1"/>
          </p:cNvSpPr>
          <p:nvPr/>
        </p:nvSpPr>
        <p:spPr>
          <a:xfrm>
            <a:off x="671830" y="2123440"/>
            <a:ext cx="10681970" cy="3801745"/>
          </a:xfrm>
          <a:prstGeom prst="rect">
            <a:avLst/>
          </a:prstGeom>
        </p:spPr>
        <p:txBody>
          <a:bodyPr vert="horz" lIns="91440" tIns="45720" rIns="91440" bIns="45720"/>
          <a:lst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0" indent="457200" algn="just">
              <a:lnSpc>
                <a:spcPct val="150000"/>
              </a:lnSpc>
              <a:buNone/>
            </a:pPr>
            <a:r>
              <a:rPr lang="en-US" altLang="en-US" sz="2000"/>
              <a:t>The authors propose a method based on learning an </a:t>
            </a:r>
            <a:r>
              <a:rPr lang="en-US" altLang="en-US" sz="2000">
                <a:solidFill>
                  <a:srgbClr val="00B050"/>
                </a:solidFill>
              </a:rPr>
              <a:t>action-conditioned</a:t>
            </a:r>
            <a:r>
              <a:rPr lang="en-US" altLang="en-US" sz="2000"/>
              <a:t> grasping model, which is trained </a:t>
            </a:r>
            <a:r>
              <a:rPr lang="en-US" altLang="en-US" sz="2000">
                <a:solidFill>
                  <a:srgbClr val="00B050"/>
                </a:solidFill>
              </a:rPr>
              <a:t>end-to-end</a:t>
            </a:r>
            <a:r>
              <a:rPr lang="en-US" altLang="en-US" sz="2000"/>
              <a:t> in a </a:t>
            </a:r>
            <a:r>
              <a:rPr lang="en-US" altLang="en-US" sz="2000">
                <a:solidFill>
                  <a:srgbClr val="00B050"/>
                </a:solidFill>
              </a:rPr>
              <a:t>self-supervised</a:t>
            </a:r>
            <a:r>
              <a:rPr lang="en-US" altLang="en-US" sz="2000"/>
              <a:t> manner using a robot to autonomously collect </a:t>
            </a:r>
            <a:r>
              <a:rPr lang="en-US" altLang="en-US" sz="2000">
                <a:solidFill>
                  <a:srgbClr val="00B050"/>
                </a:solidFill>
              </a:rPr>
              <a:t>grasp attempts</a:t>
            </a:r>
            <a:r>
              <a:rPr lang="en-US" altLang="en-US" sz="2000"/>
              <a:t>.</a:t>
            </a:r>
            <a:endParaRPr lang="en-US" altLang="en-US" sz="2000"/>
          </a:p>
          <a:p>
            <a:pPr marL="0" indent="457200" algn="just">
              <a:lnSpc>
                <a:spcPct val="150000"/>
              </a:lnSpc>
              <a:buClrTx/>
              <a:buSzTx/>
              <a:buNone/>
            </a:pPr>
            <a:r>
              <a:rPr lang="en-US" altLang="en-US" sz="2000"/>
              <a:t>This approach allows the system to learn from its </a:t>
            </a:r>
            <a:r>
              <a:rPr lang="en-US" altLang="en-US" sz="2000">
                <a:solidFill>
                  <a:srgbClr val="00B050"/>
                </a:solidFill>
              </a:rPr>
              <a:t>own experiences</a:t>
            </a:r>
            <a:r>
              <a:rPr lang="en-US" altLang="en-US" sz="2000"/>
              <a:t> and adjust its behavior accordingly, leading to </a:t>
            </a:r>
            <a:r>
              <a:rPr lang="en-US" altLang="en-US" sz="2000">
                <a:solidFill>
                  <a:srgbClr val="00B050"/>
                </a:solidFill>
              </a:rPr>
              <a:t>improved</a:t>
            </a:r>
            <a:r>
              <a:rPr lang="en-US" altLang="en-US" sz="2000"/>
              <a:t> grasping performance </a:t>
            </a:r>
            <a:r>
              <a:rPr lang="en-US" altLang="en-US" sz="2000">
                <a:solidFill>
                  <a:srgbClr val="00B050"/>
                </a:solidFill>
              </a:rPr>
              <a:t>over time</a:t>
            </a:r>
            <a:r>
              <a:rPr lang="en-US" altLang="en-US" sz="2000"/>
              <a:t>.</a:t>
            </a:r>
            <a:endParaRPr lang="en-US" altLang="en-US" sz="2000"/>
          </a:p>
          <a:p>
            <a:pPr marL="0" indent="457200" algn="just">
              <a:lnSpc>
                <a:spcPct val="150000"/>
              </a:lnSpc>
              <a:buClrTx/>
              <a:buSzTx/>
              <a:buNone/>
            </a:pPr>
            <a:r>
              <a:rPr lang="en-US" altLang="en-US" sz="2000"/>
              <a:t>In addition, </a:t>
            </a:r>
            <a:r>
              <a:rPr lang="en-US" altLang="en-US" sz="2000">
                <a:solidFill>
                  <a:srgbClr val="00B050"/>
                </a:solidFill>
              </a:rPr>
              <a:t>integrating tactile sensing</a:t>
            </a:r>
            <a:r>
              <a:rPr lang="en-US" altLang="en-US" sz="2000"/>
              <a:t> into the model needs advanced machine learning techniques to deal with the </a:t>
            </a:r>
            <a:r>
              <a:rPr lang="en-US" altLang="en-US" sz="2000">
                <a:solidFill>
                  <a:srgbClr val="00B050"/>
                </a:solidFill>
              </a:rPr>
              <a:t>intermittent</a:t>
            </a:r>
            <a:r>
              <a:rPr lang="en-US" altLang="en-US" sz="2000"/>
              <a:t> and </a:t>
            </a:r>
            <a:r>
              <a:rPr lang="en-US" altLang="en-US" sz="2000">
                <a:solidFill>
                  <a:srgbClr val="00B050"/>
                </a:solidFill>
              </a:rPr>
              <a:t>changing tactile input</a:t>
            </a:r>
            <a:r>
              <a:rPr lang="en-US" altLang="en-US" sz="2000"/>
              <a:t>. The authors use </a:t>
            </a:r>
            <a:r>
              <a:rPr lang="en-US" altLang="en-US" sz="2000">
                <a:solidFill>
                  <a:srgbClr val="00B050"/>
                </a:solidFill>
              </a:rPr>
              <a:t>GelSight</a:t>
            </a:r>
            <a:r>
              <a:rPr lang="en-US" altLang="en-US" sz="2000"/>
              <a:t> sensors to capture rich touch information, and their model </a:t>
            </a:r>
            <a:r>
              <a:rPr lang="en-US" altLang="en-US" sz="2000">
                <a:solidFill>
                  <a:srgbClr val="00B050"/>
                </a:solidFill>
              </a:rPr>
              <a:t>incorporates</a:t>
            </a:r>
            <a:r>
              <a:rPr lang="en-US" altLang="en-US" sz="2000"/>
              <a:t> this information robustly to the changing scene.</a:t>
            </a:r>
            <a:endParaRPr lang="en-US" altLang="en-US" sz="2000"/>
          </a:p>
          <a:p>
            <a:pPr algn="ctr"/>
            <a:endParaRPr lang="en-US" altLang="en-US" sz="2000"/>
          </a:p>
        </p:txBody>
      </p:sp>
      <p:sp>
        <p:nvSpPr>
          <p:cNvPr id="14"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Zhaowen Su &amp; 2022.3.9</a:t>
            </a:r>
            <a:endParaRPr lang="en-US" altLang="en-US"/>
          </a:p>
        </p:txBody>
      </p:sp>
      <p:sp>
        <p:nvSpPr>
          <p:cNvPr id="9" name="Footer Placeholder 5"/>
          <p:cNvSpPr>
            <a:spLocks noGrp="1"/>
          </p:cNvSpPr>
          <p:nvPr/>
        </p:nvSpPr>
        <p:spPr>
          <a:xfrm>
            <a:off x="3331144" y="6483677"/>
            <a:ext cx="5768406"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 Learning to Grasp and Regrasp </a:t>
            </a:r>
            <a:r>
              <a:rPr lang="en-US" altLang="zh-CN"/>
              <a:t>us</a:t>
            </a:r>
            <a:r>
              <a:rPr lang="en-US" altLang="en-US"/>
              <a:t>ing Vision and Touch</a:t>
            </a:r>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Motivation and Main Problem</a:t>
            </a:r>
            <a:endParaRPr lang="en-US" altLang="en-US"/>
          </a:p>
        </p:txBody>
      </p:sp>
      <p:sp>
        <p:nvSpPr>
          <p:cNvPr id="4" name="Content Placeholder 3"/>
          <p:cNvSpPr>
            <a:spLocks noGrp="1"/>
          </p:cNvSpPr>
          <p:nvPr>
            <p:ph idx="13"/>
          </p:nvPr>
        </p:nvSpPr>
        <p:spPr/>
        <p:txBody>
          <a:bodyPr>
            <a:normAutofit/>
          </a:bodyPr>
          <a:lstStyle/>
          <a:p>
            <a:r>
              <a:rPr lang="en-US" altLang="en-US"/>
              <a:t>why prior approaches didn’t already solve? &amp; Key insights</a:t>
            </a:r>
            <a:endParaRPr lang="en-US" altLang="en-US"/>
          </a:p>
          <a:p>
            <a:endParaRPr lang="en-US" altLang="en-US"/>
          </a:p>
        </p:txBody>
      </p:sp>
      <p:sp>
        <p:nvSpPr>
          <p:cNvPr id="7" name="Slide Number Placeholder 6"/>
          <p:cNvSpPr>
            <a:spLocks noGrp="1"/>
          </p:cNvSpPr>
          <p:nvPr>
            <p:ph type="sldNum" idx="4"/>
          </p:nvPr>
        </p:nvSpPr>
        <p:spPr/>
        <p:txBody>
          <a:bodyPr/>
          <a:lstStyle/>
          <a:p>
            <a:fld id="{DDB3B8C1-0400-428B-B15B-82F102E460E5}" type="slidenum">
              <a:rPr lang="en-US" altLang="en-US"/>
              <a:t/>
            </a:fld>
            <a:endParaRPr lang="en-US" altLang="en-US"/>
          </a:p>
        </p:txBody>
      </p:sp>
      <p:sp>
        <p:nvSpPr>
          <p:cNvPr id="8" name="Content Placeholder 3"/>
          <p:cNvSpPr>
            <a:spLocks noGrp="1"/>
          </p:cNvSpPr>
          <p:nvPr/>
        </p:nvSpPr>
        <p:spPr>
          <a:xfrm>
            <a:off x="327628" y="1665899"/>
            <a:ext cx="11760656"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仿宋"/>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仿宋"/>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仿宋"/>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仿宋"/>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457200" indent="-457200" algn="l">
              <a:buFont typeface="Arial" charset="0"/>
              <a:buChar char="•"/>
            </a:pPr>
            <a:r>
              <a:rPr lang="en-US" altLang="en-US" sz="2400">
                <a:solidFill>
                  <a:schemeClr val="bg1"/>
                </a:solidFill>
              </a:rPr>
              <a:t>High-level idea of why prior approaches didn’t already solve</a:t>
            </a:r>
            <a:endParaRPr lang="en-US" altLang="en-US"/>
          </a:p>
          <a:p>
            <a:endParaRPr lang="en-US" altLang="en-US"/>
          </a:p>
        </p:txBody>
      </p:sp>
      <p:sp>
        <p:nvSpPr>
          <p:cNvPr id="12" name="Content Placeholder 2"/>
          <p:cNvSpPr>
            <a:spLocks noGrp="1"/>
          </p:cNvSpPr>
          <p:nvPr/>
        </p:nvSpPr>
        <p:spPr>
          <a:xfrm>
            <a:off x="671830" y="2123440"/>
            <a:ext cx="10681970" cy="3801745"/>
          </a:xfrm>
          <a:prstGeom prst="rect">
            <a:avLst/>
          </a:prstGeom>
        </p:spPr>
        <p:txBody>
          <a:bodyPr vert="horz" lIns="91440" tIns="45720" rIns="91440" bIns="45720"/>
          <a:lstStyle>
            <a:lvl1pPr marL="228600" lvl="0" indent="-228600" algn="l" defTabSz="914400">
              <a:lnSpc>
                <a:spcPct val="90000"/>
              </a:lnSpc>
              <a:spcBef>
                <a:spcPts val="1000"/>
              </a:spcBef>
              <a:buFont typeface="Arial" charset="0"/>
              <a:buChar char="•"/>
              <a:defRPr sz="2800" kern="1200">
                <a:solidFill>
                  <a:schemeClr val="bg1"/>
                </a:solidFill>
                <a:latin typeface="Times New Roman"/>
                <a:ea typeface="仿宋"/>
              </a:defRPr>
            </a:lvl1pPr>
            <a:lvl2pPr marL="685800" lvl="1" indent="-228600" algn="l" defTabSz="914400">
              <a:lnSpc>
                <a:spcPct val="90000"/>
              </a:lnSpc>
              <a:spcBef>
                <a:spcPts val="500"/>
              </a:spcBef>
              <a:buFont typeface="Arial" charset="0"/>
              <a:buChar char="•"/>
              <a:defRPr sz="2400" kern="1200">
                <a:solidFill>
                  <a:schemeClr val="bg1"/>
                </a:solidFill>
                <a:latin typeface="Times New Roman"/>
                <a:ea typeface="仿宋"/>
              </a:defRPr>
            </a:lvl2pPr>
            <a:lvl3pPr marL="1143000" lvl="2" indent="-228600" algn="l" defTabSz="914400">
              <a:lnSpc>
                <a:spcPct val="90000"/>
              </a:lnSpc>
              <a:spcBef>
                <a:spcPts val="500"/>
              </a:spcBef>
              <a:buFont typeface="Arial" charset="0"/>
              <a:buChar char="•"/>
              <a:defRPr sz="2000" kern="1200">
                <a:solidFill>
                  <a:schemeClr val="bg1"/>
                </a:solidFill>
                <a:latin typeface="Times New Roman"/>
                <a:ea typeface="仿宋"/>
              </a:defRPr>
            </a:lvl3pPr>
            <a:lvl4pPr marL="1600200" lvl="3" indent="-228600" algn="l" defTabSz="914400">
              <a:lnSpc>
                <a:spcPct val="90000"/>
              </a:lnSpc>
              <a:spcBef>
                <a:spcPts val="500"/>
              </a:spcBef>
              <a:buFont typeface="Arial" charset="0"/>
              <a:buChar char="•"/>
              <a:defRPr sz="1800" kern="1200">
                <a:solidFill>
                  <a:schemeClr val="bg1"/>
                </a:solidFill>
                <a:latin typeface="Times New Roman"/>
                <a:ea typeface="仿宋"/>
              </a:defRPr>
            </a:lvl4pPr>
            <a:lvl5pPr marL="2057400" lvl="4" indent="-228600" algn="l" defTabSz="914400">
              <a:lnSpc>
                <a:spcPct val="90000"/>
              </a:lnSpc>
              <a:spcBef>
                <a:spcPts val="500"/>
              </a:spcBef>
              <a:buFont typeface="Arial" charset="0"/>
              <a:buChar char="•"/>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0" indent="457200" algn="just">
              <a:lnSpc>
                <a:spcPct val="150000"/>
              </a:lnSpc>
              <a:buNone/>
            </a:pPr>
            <a:r>
              <a:rPr lang="en-US" altLang="en-US" sz="2000"/>
              <a:t>The incorporation of touch sensing into robotic grasping has been challenging due to </a:t>
            </a:r>
            <a:r>
              <a:rPr lang="en-US" altLang="en-US" sz="2000">
                <a:solidFill>
                  <a:srgbClr val="00B050"/>
                </a:solidFill>
              </a:rPr>
              <a:t>hardware limitations</a:t>
            </a:r>
            <a:r>
              <a:rPr lang="en-US" altLang="en-US" sz="2000"/>
              <a:t> such as sensor sensitivity and cost, as well as the difficulty of </a:t>
            </a:r>
            <a:r>
              <a:rPr lang="en-US" altLang="en-US" sz="2000">
                <a:solidFill>
                  <a:srgbClr val="00B050"/>
                </a:solidFill>
              </a:rPr>
              <a:t>integrating tactile inputs</a:t>
            </a:r>
            <a:r>
              <a:rPr lang="en-US" altLang="en-US" sz="2000"/>
              <a:t> into standard control schemes, so that the predominant input modalities currently used in the robotic grasping are </a:t>
            </a:r>
            <a:r>
              <a:rPr lang="en-US" altLang="en-US" sz="2000">
                <a:solidFill>
                  <a:srgbClr val="00B050"/>
                </a:solidFill>
              </a:rPr>
              <a:t>vision and depth</a:t>
            </a:r>
            <a:r>
              <a:rPr lang="en-US" altLang="en-US" sz="2000"/>
              <a:t>, which are </a:t>
            </a:r>
            <a:r>
              <a:rPr lang="en-US" altLang="en-US" sz="2000">
                <a:solidFill>
                  <a:srgbClr val="00B050"/>
                </a:solidFill>
              </a:rPr>
              <a:t>not always precise and robust</a:t>
            </a:r>
            <a:r>
              <a:rPr lang="en-US" altLang="en-US" sz="2000"/>
              <a:t>.</a:t>
            </a:r>
            <a:endParaRPr lang="en-US" altLang="en-US" sz="2000"/>
          </a:p>
        </p:txBody>
      </p:sp>
      <p:sp>
        <p:nvSpPr>
          <p:cNvPr id="3" name="Content Placeholder 3"/>
          <p:cNvSpPr>
            <a:spLocks noGrp="1"/>
          </p:cNvSpPr>
          <p:nvPr/>
        </p:nvSpPr>
        <p:spPr>
          <a:xfrm>
            <a:off x="431133" y="4145574"/>
            <a:ext cx="11760656" cy="515327"/>
          </a:xfrm>
          <a:prstGeom prst="rect">
            <a:avLst/>
          </a:prstGeom>
        </p:spPr>
        <p:txBody>
          <a:bodyPr vert="horz" lIns="91440" tIns="45720" rIns="91440" bIns="45720">
            <a:normAutofit/>
          </a:bodyPr>
          <a:lstStyle>
            <a:lvl1pPr marL="0" lvl="0" indent="0" algn="ctr" defTabSz="914400">
              <a:lnSpc>
                <a:spcPct val="90000"/>
              </a:lnSpc>
              <a:spcBef>
                <a:spcPts val="1000"/>
              </a:spcBef>
              <a:buFont typeface="Arial" charset="0"/>
              <a:buNone/>
              <a:defRPr sz="2800" i="1" kern="1200">
                <a:solidFill>
                  <a:srgbClr val="C00000"/>
                </a:solidFill>
                <a:latin typeface="Times New Roman"/>
                <a:ea typeface="仿宋"/>
              </a:defRPr>
            </a:lvl1pPr>
            <a:lvl2pPr marL="457200" lvl="1" indent="0" algn="l" defTabSz="914400">
              <a:lnSpc>
                <a:spcPct val="90000"/>
              </a:lnSpc>
              <a:spcBef>
                <a:spcPts val="500"/>
              </a:spcBef>
              <a:buFont typeface="Arial" charset="0"/>
              <a:buNone/>
              <a:defRPr sz="2400" kern="1200">
                <a:solidFill>
                  <a:schemeClr val="bg1"/>
                </a:solidFill>
                <a:latin typeface="Times New Roman"/>
                <a:ea typeface="仿宋"/>
              </a:defRPr>
            </a:lvl2pPr>
            <a:lvl3pPr marL="914400" lvl="2" indent="0" algn="l" defTabSz="914400">
              <a:lnSpc>
                <a:spcPct val="90000"/>
              </a:lnSpc>
              <a:spcBef>
                <a:spcPts val="500"/>
              </a:spcBef>
              <a:buFont typeface="Arial" charset="0"/>
              <a:buNone/>
              <a:defRPr sz="2000" kern="1200">
                <a:solidFill>
                  <a:schemeClr val="bg1"/>
                </a:solidFill>
                <a:latin typeface="Times New Roman"/>
                <a:ea typeface="仿宋"/>
              </a:defRPr>
            </a:lvl3pPr>
            <a:lvl4pPr marL="1371600" lvl="3" indent="0" algn="l" defTabSz="914400">
              <a:lnSpc>
                <a:spcPct val="90000"/>
              </a:lnSpc>
              <a:spcBef>
                <a:spcPts val="500"/>
              </a:spcBef>
              <a:buFont typeface="Arial" charset="0"/>
              <a:buNone/>
              <a:defRPr sz="1800" kern="1200">
                <a:solidFill>
                  <a:schemeClr val="bg1"/>
                </a:solidFill>
                <a:latin typeface="Times New Roman"/>
                <a:ea typeface="仿宋"/>
              </a:defRPr>
            </a:lvl4pPr>
            <a:lvl5pPr marL="1828800" lvl="4" indent="0" algn="l" defTabSz="914400">
              <a:lnSpc>
                <a:spcPct val="90000"/>
              </a:lnSpc>
              <a:spcBef>
                <a:spcPts val="500"/>
              </a:spcBef>
              <a:buFont typeface="Arial" charset="0"/>
              <a:buNone/>
              <a:defRPr sz="1800" kern="1200">
                <a:solidFill>
                  <a:schemeClr val="bg1"/>
                </a:solidFill>
                <a:latin typeface="Times New Roman"/>
                <a:ea typeface="仿宋"/>
              </a:defRPr>
            </a:lvl5pPr>
            <a:lvl6pPr marL="2514600" lvl="5" indent="-228600" algn="l" defTabSz="914400">
              <a:lnSpc>
                <a:spcPct val="90000"/>
              </a:lnSpc>
              <a:spcBef>
                <a:spcPts val="500"/>
              </a:spcBef>
              <a:buFont typeface="Arial" charset="0"/>
              <a:buChar char="•"/>
              <a:defRPr sz="1800" kern="1200">
                <a:solidFill>
                  <a:schemeClr val="tx1"/>
                </a:solidFill>
                <a:latin typeface="Times New Roman"/>
                <a:ea typeface="仿宋"/>
              </a:defRPr>
            </a:lvl6pPr>
            <a:lvl7pPr marL="2971800" lvl="6" indent="-228600" algn="l" defTabSz="914400">
              <a:lnSpc>
                <a:spcPct val="90000"/>
              </a:lnSpc>
              <a:spcBef>
                <a:spcPts val="500"/>
              </a:spcBef>
              <a:buFont typeface="Arial" charset="0"/>
              <a:buChar char="•"/>
              <a:defRPr sz="1800" kern="1200">
                <a:solidFill>
                  <a:schemeClr val="tx1"/>
                </a:solidFill>
                <a:latin typeface="Times New Roman"/>
                <a:ea typeface="仿宋"/>
              </a:defRPr>
            </a:lvl7pPr>
            <a:lvl8pPr marL="3429000" lvl="7" indent="-228600" algn="l" defTabSz="914400">
              <a:lnSpc>
                <a:spcPct val="90000"/>
              </a:lnSpc>
              <a:spcBef>
                <a:spcPts val="500"/>
              </a:spcBef>
              <a:buFont typeface="Arial" charset="0"/>
              <a:buChar char="•"/>
              <a:defRPr sz="1800" kern="1200">
                <a:solidFill>
                  <a:schemeClr val="tx1"/>
                </a:solidFill>
                <a:latin typeface="Times New Roman"/>
                <a:ea typeface="仿宋"/>
              </a:defRPr>
            </a:lvl8pPr>
            <a:lvl9pPr marL="3886200" lvl="8" indent="-228600" algn="l" defTabSz="914400">
              <a:lnSpc>
                <a:spcPct val="90000"/>
              </a:lnSpc>
              <a:spcBef>
                <a:spcPts val="500"/>
              </a:spcBef>
              <a:buFont typeface="Arial" charset="0"/>
              <a:buChar char="•"/>
              <a:defRPr sz="1800" kern="1200">
                <a:solidFill>
                  <a:schemeClr val="tx1"/>
                </a:solidFill>
                <a:latin typeface="Times New Roman"/>
                <a:ea typeface="仿宋"/>
              </a:defRPr>
            </a:lvl9pPr>
          </a:lstStyle>
          <a:p>
            <a:pPr marL="457200" indent="-457200" algn="l">
              <a:buFont typeface="Arial" charset="0"/>
              <a:buChar char="•"/>
            </a:pPr>
            <a:r>
              <a:rPr lang="en-US" altLang="en-US" sz="2400">
                <a:solidFill>
                  <a:schemeClr val="bg1"/>
                </a:solidFill>
              </a:rPr>
              <a:t>Key insights of the proposed work</a:t>
            </a:r>
            <a:endParaRPr lang="en-US" altLang="en-US"/>
          </a:p>
          <a:p>
            <a:pPr indent="457200" algn="just">
              <a:lnSpc>
                <a:spcPct val="150000"/>
              </a:lnSpc>
              <a:buClrTx/>
              <a:buSzTx/>
            </a:pPr>
            <a:endParaRPr lang="en-US" altLang="en-US" sz="2000" i="0">
              <a:solidFill>
                <a:schemeClr val="bg1"/>
              </a:solidFill>
            </a:endParaRPr>
          </a:p>
        </p:txBody>
      </p:sp>
      <p:sp>
        <p:nvSpPr>
          <p:cNvPr id="14"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Zhaowen Su &amp; 2022.3.9</a:t>
            </a:r>
            <a:endParaRPr lang="en-US" altLang="en-US"/>
          </a:p>
        </p:txBody>
      </p:sp>
      <p:sp>
        <p:nvSpPr>
          <p:cNvPr id="16" name="Footer Placeholder 5"/>
          <p:cNvSpPr>
            <a:spLocks noGrp="1"/>
          </p:cNvSpPr>
          <p:nvPr/>
        </p:nvSpPr>
        <p:spPr>
          <a:xfrm>
            <a:off x="3331144" y="6483677"/>
            <a:ext cx="5768406"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 Learning to Grasp and Regrasp </a:t>
            </a:r>
            <a:r>
              <a:rPr lang="en-US" altLang="zh-CN"/>
              <a:t>us</a:t>
            </a:r>
            <a:r>
              <a:rPr lang="en-US" altLang="en-US"/>
              <a:t>ing Vision and Touch</a:t>
            </a:r>
            <a:endParaRPr lang="en-US" altLang="en-US"/>
          </a:p>
        </p:txBody>
      </p:sp>
      <p:sp>
        <p:nvSpPr>
          <p:cNvPr id="5" name="文本框 4"/>
          <p:cNvSpPr txBox="1"/>
          <p:nvPr/>
        </p:nvSpPr>
        <p:spPr>
          <a:xfrm>
            <a:off x="671830" y="4768850"/>
            <a:ext cx="10219055" cy="695325"/>
          </a:xfrm>
          <a:prstGeom prst="rect">
            <a:avLst/>
          </a:prstGeom>
          <a:noFill/>
        </p:spPr>
        <p:txBody>
          <a:bodyPr wrap="square"/>
          <a:lstStyle/>
          <a:p>
            <a:pPr algn="l">
              <a:buClrTx/>
              <a:buSzTx/>
              <a:buFontTx/>
            </a:pPr>
            <a:r>
              <a:rPr lang="en-US" altLang="en-US" sz="2000">
                <a:solidFill>
                  <a:schemeClr val="bg1"/>
                </a:solidFill>
                <a:latin typeface="Times New Roman"/>
                <a:ea typeface="仿宋"/>
              </a:rPr>
              <a:t>An end-to-end </a:t>
            </a:r>
            <a:r>
              <a:rPr lang="en-US" altLang="en-US" sz="2000">
                <a:solidFill>
                  <a:srgbClr val="00B050"/>
                </a:solidFill>
                <a:latin typeface="Times New Roman"/>
                <a:ea typeface="仿宋"/>
              </a:rPr>
              <a:t>action-conditional</a:t>
            </a:r>
            <a:r>
              <a:rPr lang="en-US" altLang="en-US" sz="2000">
                <a:solidFill>
                  <a:schemeClr val="bg1"/>
                </a:solidFill>
                <a:latin typeface="Times New Roman"/>
                <a:ea typeface="仿宋"/>
              </a:rPr>
              <a:t> model that learns regrasping policies from </a:t>
            </a:r>
            <a:r>
              <a:rPr lang="en-US" altLang="en-US" sz="2000">
                <a:solidFill>
                  <a:srgbClr val="00B050"/>
                </a:solidFill>
                <a:latin typeface="Times New Roman"/>
                <a:ea typeface="仿宋"/>
              </a:rPr>
              <a:t>raw visuo-tactile data</a:t>
            </a:r>
            <a:endParaRPr lang="en-US" altLang="en-US" sz="2400">
              <a:solidFill>
                <a:schemeClr val="bg1"/>
              </a:solidFill>
              <a:latin typeface="Times New Roman"/>
              <a:ea typeface="仿宋"/>
            </a:endParaRPr>
          </a:p>
          <a:p>
            <a:endParaRPr lang="en-US" altLang="en-US" sz="2400">
              <a:solidFill>
                <a:schemeClr val="bg1"/>
              </a:solidFill>
              <a:latin typeface="Times New Roman"/>
              <a:ea typeface="仿宋"/>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tLang="en-GB"/>
              <a:t>Problem Setting</a:t>
            </a:r>
            <a:endParaRPr lang="en-US" altLang="en-US"/>
          </a:p>
        </p:txBody>
      </p:sp>
      <p:sp>
        <p:nvSpPr>
          <p:cNvPr id="3" name="Content Placeholder 2"/>
          <p:cNvSpPr>
            <a:spLocks noGrp="1"/>
          </p:cNvSpPr>
          <p:nvPr>
            <p:ph idx="1"/>
          </p:nvPr>
        </p:nvSpPr>
        <p:spPr/>
        <p:txBody>
          <a:bodyPr>
            <a:normAutofit lnSpcReduction="10000"/>
          </a:bodyPr>
          <a:lstStyle/>
          <a:p>
            <a:pPr marL="457200" indent="-457200" algn="l">
              <a:buClrTx/>
              <a:buSzTx/>
            </a:pPr>
            <a:r>
              <a:rPr lang="en-US" altLang="en-US" sz="2400" i="1"/>
              <a:t>Problem formulation</a:t>
            </a:r>
            <a:endParaRPr lang="en-US" altLang="en-US" sz="2400" i="1"/>
          </a:p>
          <a:p>
            <a:pPr marL="971550" lvl="1" indent="-514350" algn="just">
              <a:lnSpc>
                <a:spcPct val="150000"/>
              </a:lnSpc>
              <a:buClrTx/>
              <a:buSzTx/>
              <a:buFont typeface="Times New Roman"/>
              <a:buAutoNum type="romanUcPeriod"/>
            </a:pPr>
            <a:r>
              <a:rPr lang="en-US" altLang="en-US"/>
              <a:t>Incorporating </a:t>
            </a:r>
            <a:r>
              <a:rPr lang="en-US" altLang="en-US">
                <a:solidFill>
                  <a:srgbClr val="00B050"/>
                </a:solidFill>
              </a:rPr>
              <a:t>vision and touch sensing </a:t>
            </a:r>
            <a:r>
              <a:rPr lang="en-US" altLang="en-US"/>
              <a:t>into </a:t>
            </a:r>
            <a:r>
              <a:rPr lang="en-US" altLang="en-US">
                <a:solidFill>
                  <a:srgbClr val="00B050"/>
                </a:solidFill>
              </a:rPr>
              <a:t>action-conditional </a:t>
            </a:r>
            <a:r>
              <a:rPr lang="en-US" altLang="en-US"/>
              <a:t>models.</a:t>
            </a:r>
            <a:endParaRPr lang="en-US" altLang="en-US"/>
          </a:p>
          <a:p>
            <a:pPr marL="971550" lvl="1" indent="-514350" algn="just">
              <a:lnSpc>
                <a:spcPct val="150000"/>
              </a:lnSpc>
              <a:buClrTx/>
              <a:buSzTx/>
              <a:buFont typeface="Times New Roman"/>
              <a:buAutoNum type="romanUcPeriod"/>
            </a:pPr>
            <a:r>
              <a:rPr lang="en-US" altLang="en-US"/>
              <a:t>Develop a </a:t>
            </a:r>
            <a:r>
              <a:rPr lang="en-US" altLang="en-US">
                <a:solidFill>
                  <a:srgbClr val="00B050"/>
                </a:solidFill>
              </a:rPr>
              <a:t>learning-based</a:t>
            </a:r>
            <a:r>
              <a:rPr lang="en-US" altLang="en-US"/>
              <a:t> approach to further improve the </a:t>
            </a:r>
            <a:r>
              <a:rPr lang="en-US" altLang="en-US">
                <a:solidFill>
                  <a:srgbClr val="00B050"/>
                </a:solidFill>
              </a:rPr>
              <a:t>grasping</a:t>
            </a:r>
            <a:r>
              <a:rPr lang="en-US" altLang="en-US"/>
              <a:t> performance.</a:t>
            </a:r>
            <a:endParaRPr lang="en-US" altLang="en-US"/>
          </a:p>
          <a:p>
            <a:pPr marL="457200" lvl="1" indent="0" algn="just">
              <a:lnSpc>
                <a:spcPct val="150000"/>
              </a:lnSpc>
              <a:buClrTx/>
              <a:buSzTx/>
              <a:buFont typeface="Times New Roman"/>
              <a:buNone/>
            </a:pPr>
            <a:endParaRPr lang="en-US" altLang="en-US" sz="2000"/>
          </a:p>
          <a:p>
            <a:pPr marL="457200" indent="-457200" algn="l">
              <a:buClrTx/>
              <a:buSzTx/>
            </a:pPr>
            <a:r>
              <a:rPr lang="en-US" altLang="en-US" sz="2400" i="1"/>
              <a:t>Key definitions</a:t>
            </a:r>
            <a:endParaRPr lang="en-US" altLang="en-US" sz="2400" i="1"/>
          </a:p>
          <a:p>
            <a:pPr marL="971550" lvl="1" indent="-514350" algn="just">
              <a:lnSpc>
                <a:spcPct val="150000"/>
              </a:lnSpc>
              <a:buClrTx/>
              <a:buSzTx/>
              <a:buFont typeface="Times New Roman"/>
              <a:buAutoNum type="romanUcPeriod"/>
            </a:pPr>
            <a:r>
              <a:rPr lang="en-US" altLang="en-US"/>
              <a:t>Regrasping: A</a:t>
            </a:r>
            <a:r>
              <a:rPr lang="en-US" altLang="en-US" sz="2400"/>
              <a:t>djusting its grip if necessary to achieve a better grasp</a:t>
            </a:r>
            <a:endParaRPr lang="en-US" altLang="en-US" sz="2400"/>
          </a:p>
          <a:p>
            <a:pPr marL="971550" lvl="1" indent="-514350" algn="just">
              <a:lnSpc>
                <a:spcPct val="150000"/>
              </a:lnSpc>
              <a:buClrTx/>
              <a:buSzTx/>
              <a:buFont typeface="Times New Roman"/>
              <a:buAutoNum type="romanUcPeriod"/>
            </a:pPr>
            <a:r>
              <a:rPr lang="en-US" altLang="en-US" sz="2400"/>
              <a:t>End-to-End: A system designed to work seamlessly from start to finish. </a:t>
            </a:r>
            <a:endParaRPr lang="en-US" altLang="en-US" sz="2400"/>
          </a:p>
          <a:p>
            <a:pPr marL="971550" lvl="1" indent="-514350" algn="just">
              <a:lnSpc>
                <a:spcPct val="150000"/>
              </a:lnSpc>
              <a:buClrTx/>
              <a:buSzTx/>
              <a:buFont typeface="Times New Roman"/>
              <a:buAutoNum type="romanUcPeriod"/>
            </a:pPr>
            <a:r>
              <a:rPr lang="en-US" altLang="en-US" sz="2400"/>
              <a:t>Action-Conditioned: Takes into account the current conditions or environment and adjusts its actions accordingly to achieve a desired outcome. </a:t>
            </a:r>
            <a:endParaRPr lang="en-US" altLang="en-US" sz="2400"/>
          </a:p>
        </p:txBody>
      </p:sp>
      <p:sp>
        <p:nvSpPr>
          <p:cNvPr id="4" name="Content Placeholder 3"/>
          <p:cNvSpPr>
            <a:spLocks noGrp="1"/>
          </p:cNvSpPr>
          <p:nvPr>
            <p:ph idx="13"/>
          </p:nvPr>
        </p:nvSpPr>
        <p:spPr/>
        <p:txBody>
          <a:bodyPr/>
          <a:lstStyle/>
          <a:p>
            <a:r>
              <a:rPr lang="en-US" altLang="en-US"/>
              <a:t>Problem formulation, key definitions and notations</a:t>
            </a:r>
            <a:endParaRPr lang="en-US" altLang="en-US"/>
          </a:p>
        </p:txBody>
      </p:sp>
      <p:sp>
        <p:nvSpPr>
          <p:cNvPr id="7" name="Slide Number Placeholder 6"/>
          <p:cNvSpPr>
            <a:spLocks noGrp="1"/>
          </p:cNvSpPr>
          <p:nvPr>
            <p:ph type="sldNum" idx="4"/>
          </p:nvPr>
        </p:nvSpPr>
        <p:spPr/>
        <p:txBody>
          <a:bodyPr/>
          <a:lstStyle/>
          <a:p>
            <a:fld id="{6AA5BAC5-2695-4ED2-B80F-8D196CEEBD3D}" type="slidenum">
              <a:rPr lang="en-US" altLang="en-US"/>
              <a:t/>
            </a:fld>
            <a:endParaRPr lang="en-US" altLang="en-US"/>
          </a:p>
        </p:txBody>
      </p:sp>
      <p:sp>
        <p:nvSpPr>
          <p:cNvPr id="9" name="Date Placeholder 4"/>
          <p:cNvSpPr>
            <a:spLocks noGrp="1"/>
          </p:cNvSpPr>
          <p:nvPr/>
        </p:nvSpPr>
        <p:spPr>
          <a:xfrm>
            <a:off x="200628" y="6483677"/>
            <a:ext cx="4444199" cy="365125"/>
          </a:xfrm>
          <a:prstGeom prst="rect">
            <a:avLst/>
          </a:prstGeom>
        </p:spPr>
        <p:txBody>
          <a:bodyPr vert="horz" lIns="91440" tIns="45720" rIns="91440" bIns="45720" anchor="ctr"/>
          <a:lstStyle>
            <a:lvl1pPr lvl="0" algn="l">
              <a:defRPr sz="1200">
                <a:solidFill>
                  <a:schemeClr val="tx1">
                    <a:tint val="75000"/>
                  </a:schemeClr>
                </a:solidFill>
              </a:defRPr>
            </a:lvl1pPr>
          </a:lstStyle>
          <a:p>
            <a:pPr lvl="0"/>
            <a:r>
              <a:rPr lang="en-US" altLang="en-US"/>
              <a:t>Zhaowen Su &amp; 2022.3.9</a:t>
            </a:r>
            <a:endParaRPr lang="en-US" altLang="en-US"/>
          </a:p>
        </p:txBody>
      </p:sp>
      <p:sp>
        <p:nvSpPr>
          <p:cNvPr id="10" name="Footer Placeholder 5"/>
          <p:cNvSpPr>
            <a:spLocks noGrp="1"/>
          </p:cNvSpPr>
          <p:nvPr/>
        </p:nvSpPr>
        <p:spPr>
          <a:xfrm>
            <a:off x="3331144" y="6483677"/>
            <a:ext cx="5768406"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 Learning to Grasp and Regrasp </a:t>
            </a:r>
            <a:r>
              <a:rPr lang="en-US" altLang="zh-CN"/>
              <a:t>us</a:t>
            </a:r>
            <a:r>
              <a:rPr lang="en-US" altLang="en-US"/>
              <a:t>ing Vision and Touch</a:t>
            </a:r>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100000"/>
          </a:bodyPr>
          <a:lstStyle/>
          <a:p>
            <a:pPr lvl="0"/>
            <a:r>
              <a:rPr lang="en-US" altLang="en-US"/>
              <a:t>Related Work &amp; Limitations of Prior Work</a:t>
            </a:r>
            <a:endParaRPr lang="en-CN" altLang="en-CN"/>
          </a:p>
        </p:txBody>
      </p:sp>
      <p:sp>
        <p:nvSpPr>
          <p:cNvPr id="11" name="内容占位符 10"/>
          <p:cNvSpPr>
            <a:spLocks noGrp="1"/>
          </p:cNvSpPr>
          <p:nvPr>
            <p:ph idx="1"/>
          </p:nvPr>
        </p:nvSpPr>
        <p:spPr>
          <a:xfrm rot="0" flipH="0" flipV="0">
            <a:off x="200628" y="1703277"/>
            <a:ext cx="5819172" cy="4860000"/>
          </a:xfrm>
        </p:spPr>
        <p:txBody>
          <a:bodyPr vert="horz" lIns="91440" tIns="45720" rIns="91440" bIns="45720">
            <a:normAutofit fontScale="100000"/>
          </a:bodyPr>
          <a:lstStyle/>
          <a:p>
            <a:pPr lvl="0"/>
            <a:r>
              <a:rPr lang="en-US" altLang="en-US"/>
              <a:t>Analytic grasping models</a:t>
            </a:r>
          </a:p>
          <a:p>
            <a:pPr marL="228600" lvl="0" indent="-228600">
              <a:buFont typeface="Arial" charset="0"/>
              <a:buChar char="•"/>
            </a:pPr>
            <a:r>
              <a:rPr lang="en-US" altLang="en-US" sz="1600">
                <a:solidFill>
                  <a:srgbClr val="333333"/>
                </a:solidFill>
                <a:highlight>
                  <a:srgbClr val="FFFFFF"/>
                </a:highlight>
                <a:latin typeface="HelveticaNeue Regular"/>
                <a:ea typeface="HelveticaNeue Regular"/>
              </a:rPr>
              <a:t>"Robot grasp synthesis algorithms: A survey" </a:t>
            </a:r>
            <a:r>
              <a:rPr lang="en-US" altLang="en-US" sz="1600" b="0" i="0" strike="noStrike" spc="0">
                <a:solidFill>
                  <a:srgbClr val="333333"/>
                </a:solidFill>
                <a:highlight>
                  <a:srgbClr val="FFFFFF"/>
                </a:highlight>
                <a:latin typeface="HelveticaNeue Regular"/>
                <a:ea typeface="HelveticaNeue Regular"/>
              </a:rPr>
              <a:t>(Shimoga. 1996)</a:t>
            </a:r>
          </a:p>
          <a:p>
            <a:pPr marL="228600" lvl="0" indent="-228600">
              <a:buFont typeface="Arial" charset="0"/>
              <a:buChar char="•"/>
            </a:pPr>
            <a:r>
              <a:rPr lang="en-US" altLang="en-US" sz="1600" b="0" i="0" strike="noStrike" spc="0">
                <a:solidFill>
                  <a:srgbClr val="333333"/>
                </a:solidFill>
                <a:highlight>
                  <a:srgbClr val="FFFFFF"/>
                </a:highlight>
                <a:latin typeface="HelveticaNeue Regular"/>
                <a:ea typeface="HelveticaNeue Regular"/>
              </a:rPr>
              <a:t>"Data-driven grasping" (Goldfeder and Allen. 2011)</a:t>
            </a:r>
          </a:p>
          <a:p>
            <a:pPr marL="228600" lvl="0" indent="-228600">
              <a:buFont typeface="Arial" charset="0"/>
              <a:buChar char="•"/>
            </a:pPr>
            <a:r>
              <a:rPr lang="en-US" altLang="en-US" sz="1600" b="0" i="0" strike="noStrike" spc="0">
                <a:solidFill>
                  <a:srgbClr val="333333"/>
                </a:solidFill>
                <a:highlight>
                  <a:srgbClr val="FFFFFF"/>
                </a:highlight>
                <a:latin typeface="HelveticaNeue Regular"/>
                <a:ea typeface="HelveticaNeue Regular"/>
              </a:rPr>
              <a:t>"From caging to grasping" (Rodriguez, Mason and Ferry. 2012)</a:t>
            </a:r>
          </a:p>
          <a:p>
            <a:pPr marL="228600" lvl="0" indent="-228600">
              <a:buFont typeface="Arial" charset="0"/>
              <a:buChar char="•"/>
            </a:pPr>
            <a:endParaRPr lang="en-US" altLang="en-US" sz="1600" b="0" i="0" strike="noStrike" spc="0">
              <a:solidFill>
                <a:srgbClr val="333333"/>
              </a:solidFill>
              <a:highlight>
                <a:srgbClr val="FFFFFF"/>
              </a:highlight>
              <a:latin typeface="HelveticaNeue Regular"/>
              <a:ea typeface="HelveticaNeue Regular"/>
            </a:endParaRPr>
          </a:p>
          <a:p>
            <a:pPr lvl="0"/>
            <a:r>
              <a:rPr lang="en-US" altLang="en-US"/>
              <a:t>Visual Data-driven approaches  </a:t>
            </a:r>
          </a:p>
          <a:p>
            <a:pPr lvl="0"/>
            <a:r>
              <a:rPr lang="en-US" altLang="en-US" sz="1600" b="0" i="0" strike="noStrike" spc="0">
                <a:solidFill>
                  <a:srgbClr val="333333"/>
                </a:solidFill>
                <a:highlight>
                  <a:srgbClr val="FFFFFF"/>
                </a:highlight>
                <a:latin typeface="HelveticaNeue Regular"/>
                <a:ea typeface="HelveticaNeue Regular"/>
              </a:rPr>
              <a:t>"</a:t>
            </a:r>
            <a:r>
              <a:rPr lang="en-US" altLang="en-US" sz="1600" b="0" i="0" strike="noStrike" spc="0">
                <a:solidFill>
                  <a:srgbClr val="333333"/>
                </a:solidFill>
                <a:highlight>
                  <a:srgbClr val="FFFFFF"/>
                </a:highlight>
                <a:latin typeface="HelveticaNeue Regular"/>
                <a:ea typeface="HelveticaNeue Regular"/>
              </a:rPr>
              <a:t>Learning to grasp using visual information</a:t>
            </a:r>
            <a:r>
              <a:rPr lang="en-US" altLang="en-US" sz="1600" b="0" i="0" strike="noStrike" spc="0">
                <a:solidFill>
                  <a:srgbClr val="333333"/>
                </a:solidFill>
                <a:highlight>
                  <a:srgbClr val="FFFFFF"/>
                </a:highlight>
                <a:latin typeface="HelveticaNeue Regular"/>
                <a:ea typeface="HelveticaNeue Regular"/>
              </a:rPr>
              <a:t>" (. 1996)</a:t>
            </a:r>
          </a:p>
          <a:p>
            <a:pPr lvl="0"/>
            <a:r>
              <a:rPr lang="en-US" altLang="en-US" sz="1600" b="0" i="0" strike="noStrike" spc="0">
                <a:solidFill>
                  <a:srgbClr val="333333"/>
                </a:solidFill>
                <a:highlight>
                  <a:srgbClr val="FFFFFF"/>
                </a:highlight>
                <a:latin typeface="HelveticaNeue Regular"/>
                <a:ea typeface="HelveticaNeue Regular"/>
              </a:rPr>
              <a:t>"Deep learning for detecting robotic gra</a:t>
            </a:r>
            <a:r>
              <a:rPr lang="en-US" altLang="en-US" sz="1600" b="0" i="0" strike="noStrike" spc="0">
                <a:solidFill>
                  <a:srgbClr val="333333"/>
                </a:solidFill>
                <a:highlight>
                  <a:srgbClr val="FFFFFF"/>
                </a:highlight>
                <a:latin typeface="HelveticaNeue Regular"/>
                <a:ea typeface="HelveticaNeue Regular"/>
              </a:rPr>
              <a:t>sps" (</a:t>
            </a:r>
            <a:r>
              <a:rPr lang="en-US" altLang="en-US" sz="1600" b="0" i="0" strike="noStrike" spc="0">
                <a:solidFill>
                  <a:srgbClr val="333333"/>
                </a:solidFill>
                <a:highlight>
                  <a:srgbClr val="FFFFFF"/>
                </a:highlight>
                <a:latin typeface="HelveticaNeue Regular"/>
                <a:ea typeface="HelveticaNeue Regular"/>
              </a:rPr>
              <a:t>Lenz, Lee and Saxena</a:t>
            </a:r>
            <a:r>
              <a:rPr lang="en-US" altLang="en-US" sz="1600" b="0" i="0" strike="noStrike" spc="0">
                <a:solidFill>
                  <a:srgbClr val="333333"/>
                </a:solidFill>
                <a:highlight>
                  <a:srgbClr val="FFFFFF"/>
                </a:highlight>
                <a:latin typeface="HelveticaNeue Regular"/>
                <a:ea typeface="HelveticaNeue Regular"/>
              </a:rPr>
              <a:t>. 2015)</a:t>
            </a:r>
          </a:p>
          <a:p>
            <a:pPr lvl="0"/>
            <a:r>
              <a:rPr lang="en-US" altLang="en-US" sz="1600" b="0" i="0" strike="noStrike" spc="0">
                <a:solidFill>
                  <a:srgbClr val="333333"/>
                </a:solidFill>
                <a:highlight>
                  <a:srgbClr val="FFFFFF"/>
                </a:highlight>
                <a:latin typeface="HelveticaNeue Regular"/>
                <a:ea typeface="HelveticaNeue Regular"/>
              </a:rPr>
              <a:t>"Leveraging big data for grasp planning" (Kappler, Bohg and Schaal. 2015)</a:t>
            </a:r>
          </a:p>
          <a:p>
            <a:pPr lvl="0"/>
            <a:r>
              <a:rPr lang="en-US" altLang="en-US" sz="1600" b="0" i="0" strike="noStrike" spc="0">
                <a:solidFill>
                  <a:srgbClr val="333333"/>
                </a:solidFill>
                <a:highlight>
                  <a:srgbClr val="FFFFFF"/>
                </a:highlight>
                <a:latin typeface="HelveticaNeue Regular"/>
                <a:ea typeface="HelveticaNeue Regular"/>
              </a:rPr>
              <a:t>"Deep learning a grasp function for grasping under gripper pose uncertainty" (Johns, Leutenegger and Davison. 2016)</a:t>
            </a:r>
          </a:p>
          <a:p>
            <a:pPr lvl="0"/>
            <a:endParaRPr lang="en-US" altLang="en-US"/>
          </a:p>
          <a:p>
            <a:pPr lvl="0"/>
            <a:endParaRPr lang="zh-CN" altLang="zh-CN"/>
          </a:p>
        </p:txBody>
      </p:sp>
      <p:sp>
        <p:nvSpPr>
          <p:cNvPr id="4" name="Content Placeholder 3"/>
          <p:cNvSpPr>
            <a:spLocks noGrp="1"/>
          </p:cNvSpPr>
          <p:nvPr>
            <p:ph idx="2"/>
          </p:nvPr>
        </p:nvSpPr>
        <p:spPr>
          <a:xfrm rot="0" flipH="0" flipV="0">
            <a:off x="6172857" y="1703277"/>
            <a:ext cx="5788427" cy="4860000"/>
          </a:xfrm>
        </p:spPr>
        <p:txBody>
          <a:bodyPr/>
          <a:lstStyle/>
          <a:p>
            <a:pPr lvl="0"/>
            <a:r>
              <a:rPr lang="en-US" altLang="en-US"/>
              <a:t>Model misspecification and unmodled factors reduce the actual performance</a:t>
            </a:r>
          </a:p>
          <a:p>
            <a:pPr lvl="0"/>
            <a:endParaRPr lang="en-US" altLang="en-US"/>
          </a:p>
          <a:p>
            <a:pPr lvl="0"/>
            <a:r>
              <a:rPr lang="en-US" altLang="en-US"/>
              <a:t>A limited ability to reason about contact forces, pressures, and compliance.</a:t>
            </a:r>
          </a:p>
          <a:p>
            <a:pPr lvl="0"/>
            <a:endParaRPr lang="en-CN" altLang="en-CN"/>
          </a:p>
        </p:txBody>
      </p:sp>
      <p:sp>
        <p:nvSpPr>
          <p:cNvPr id="10" name="文本占位符 9"/>
          <p:cNvSpPr>
            <a:spLocks noGrp="1"/>
          </p:cNvSpPr>
          <p:nvPr>
            <p:ph idx="13"/>
          </p:nvPr>
        </p:nvSpPr>
        <p:spPr/>
        <p:txBody>
          <a:bodyPr/>
          <a:lstStyle/>
          <a:p>
            <a:pPr lvl="0"/>
            <a:r>
              <a:rPr lang="en-US" altLang="en-US"/>
              <a:t>Learning to Grasp</a:t>
            </a:r>
            <a:endParaRPr lang="zh-CN" altLang="zh-CN"/>
          </a:p>
        </p:txBody>
      </p:sp>
      <p:sp>
        <p:nvSpPr>
          <p:cNvPr id="5" name="Date Placeholder 4"/>
          <p:cNvSpPr>
            <a:spLocks noGrp="1"/>
          </p:cNvSpPr>
          <p:nvPr>
            <p:ph type="dt" idx="14"/>
          </p:nvPr>
        </p:nvSpPr>
        <p:spPr/>
        <p:txBody>
          <a:bodyPr/>
          <a:lstStyle/>
          <a:p>
            <a:r>
              <a:rPr lang="en-US" altLang="en-US"/>
              <a:t>Peijun</a:t>
            </a:r>
            <a:r>
              <a:rPr lang="en-US" altLang="en-US"/>
              <a:t> Lin &amp; 2022.3.9</a:t>
            </a:r>
          </a:p>
        </p:txBody>
      </p:sp>
      <p:sp>
        <p:nvSpPr>
          <p:cNvPr id="6" name="Footer Placeholder 5"/>
          <p:cNvSpPr>
            <a:spLocks noGrp="1"/>
          </p:cNvSpPr>
          <p:nvPr>
            <p:ph type="ftr" idx="3"/>
          </p:nvPr>
        </p:nvSpPr>
        <p:spPr>
          <a:xfrm rot="0" flipH="0" flipV="0">
            <a:off x="3331144" y="6483677"/>
            <a:ext cx="5529838" cy="365125"/>
          </a:xfrm>
        </p:spPr>
        <p:txBody>
          <a:bodyPr/>
          <a:lstStyle/>
          <a:p>
            <a:pPr lvl="0"/>
            <a:r>
              <a:rPr lang="en-US" altLang="en-US"/>
              <a:t>More Than a Feeling:Learning to Grasp and Regraspusing Vision and Touch</a:t>
            </a:r>
          </a:p>
        </p:txBody>
      </p:sp>
      <p:sp>
        <p:nvSpPr>
          <p:cNvPr id="12" name="Slide Number Placeholder 6"/>
          <p:cNvSpPr>
            <a:spLocks noGrp="1"/>
          </p:cNvSpPr>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6DB73FAA-451D-4236-944D-404DA642403D}" type="slidenum">
              <a:rPr lang="en-US" altLang="en-US"/>
              <a:t>5</a:t>
            </a:fld>
            <a:endParaRPr lang="en-US" altLang="en-US"/>
          </a:p>
        </p:txBody>
      </p:sp>
      <p:sp>
        <p:nvSpPr>
          <p:cNvPr id="13" name=""/>
          <p:cNvSpPr txBox="1"/>
          <p:nvPr/>
        </p:nvSpPr>
        <p:spPr>
          <a:xfrm rot="0" flipH="0" flipV="0">
            <a:off x="1971738" y="4555274"/>
            <a:ext cx="8248650" cy="1555750"/>
          </a:xfrm>
          <a:prstGeom prst="rect">
            <a:avLst/>
          </a:prstGeom>
          <a:solidFill>
            <a:srgbClr val="FFFFFF"/>
          </a:solidFill>
          <a:ln w="57150">
            <a:solidFill>
              <a:srgbClr val="000000"/>
            </a:solidFill>
            <a:prstDash val="solid"/>
          </a:ln>
        </p:spPr>
        <p:txBody>
          <a:bodyPr>
            <a:spAutoFit/>
          </a:bodyPr>
          <a:lstStyle/>
          <a:p>
            <a:pPr lvl="0"/>
            <a:r>
              <a:rPr lang="en-US" altLang="en-US" sz="3200">
                <a:solidFill>
                  <a:srgbClr val="000000"/>
                </a:solidFill>
              </a:rPr>
              <a:t>Most of these methods rely on selecting grasp configurations in advance, before coming into contact with the target object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100000"/>
          </a:bodyPr>
          <a:lstStyle/>
          <a:p>
            <a:pPr lvl="0"/>
            <a:r>
              <a:rPr lang="en-US" altLang="en-US"/>
              <a:t>Related Work &amp; Limitations of Prior Work</a:t>
            </a:r>
            <a:endParaRPr lang="en-CN" altLang="en-CN"/>
          </a:p>
        </p:txBody>
      </p:sp>
      <p:sp>
        <p:nvSpPr>
          <p:cNvPr id="11" name="内容占位符 10"/>
          <p:cNvSpPr>
            <a:spLocks noGrp="1"/>
          </p:cNvSpPr>
          <p:nvPr>
            <p:ph idx="1"/>
          </p:nvPr>
        </p:nvSpPr>
        <p:spPr>
          <a:xfrm rot="0" flipH="0" flipV="0">
            <a:off x="152417" y="1438117"/>
            <a:ext cx="5819172" cy="4860000"/>
          </a:xfrm>
        </p:spPr>
        <p:txBody>
          <a:bodyPr>
            <a:normAutofit fontScale="90000"/>
          </a:bodyPr>
          <a:lstStyle/>
          <a:p>
            <a:pPr lvl="0"/>
            <a:r>
              <a:rPr lang="en-US" altLang="en-US"/>
              <a:t>The use of tactile sensors on grasp </a:t>
            </a:r>
          </a:p>
          <a:p>
            <a:pPr lvl="0"/>
            <a:r>
              <a:rPr lang="en-US" altLang="en-US" sz="1600">
                <a:solidFill>
                  <a:srgbClr val="333333"/>
                </a:solidFill>
                <a:highlight>
                  <a:srgbClr val="FFFFFF"/>
                </a:highlight>
                <a:latin typeface="HelveticaNeue Regular"/>
                <a:ea typeface="HelveticaNeue Regular"/>
              </a:rPr>
              <a:t>"Assessing grasp stability based on learning and haptic data" (Bekiroglu, Laaksonen, Jorgensen, Kyrki and Kragic. 2011)</a:t>
            </a:r>
          </a:p>
          <a:p>
            <a:pPr lvl="0"/>
            <a:r>
              <a:rPr lang="en-US" altLang="en-US" sz="1600">
                <a:solidFill>
                  <a:srgbClr val="333333"/>
                </a:solidFill>
                <a:highlight>
                  <a:srgbClr val="FFFFFF"/>
                </a:highlight>
                <a:latin typeface="HelveticaNeue Regular"/>
                <a:ea typeface="HelveticaNeue Regular"/>
              </a:rPr>
              <a:t>"Stable grasping under pose uncertainty using tactile feedback" (Dang and Allen. 2016)</a:t>
            </a:r>
          </a:p>
          <a:p>
            <a:pPr lvl="0"/>
            <a:r>
              <a:rPr lang="en-US" altLang="en-US"/>
              <a:t>Model-based methods for integating visual and tactile information</a:t>
            </a:r>
          </a:p>
          <a:p>
            <a:pPr lvl="0"/>
            <a:r>
              <a:rPr lang="en-US" altLang="en-US" sz="1600">
                <a:solidFill>
                  <a:srgbClr val="333333"/>
                </a:solidFill>
                <a:highlight>
                  <a:srgbClr val="FFFFFF"/>
                </a:highlight>
                <a:latin typeface="HelveticaNeue Regular"/>
                <a:ea typeface="HelveticaNeue Regular"/>
              </a:rPr>
              <a:t>"Learning to assess grasp stability from vision touch and proprioception" (Bekiroglu. 2012)</a:t>
            </a:r>
          </a:p>
          <a:p>
            <a:pPr lvl="0"/>
            <a:r>
              <a:rPr lang="en-US" altLang="en-US" sz="1600">
                <a:solidFill>
                  <a:srgbClr val="333333"/>
                </a:solidFill>
                <a:highlight>
                  <a:srgbClr val="FFFFFF"/>
                </a:highlight>
                <a:latin typeface="HelveticaNeue Regular"/>
                <a:ea typeface="HelveticaNeue Regular"/>
              </a:rPr>
              <a:t>"Robotic grasping using visual and tactile sensing" (Guo, Sun, Yang and Xi. 2017)</a:t>
            </a:r>
          </a:p>
          <a:p>
            <a:pPr lvl="0"/>
            <a:r>
              <a:rPr lang="en-US" altLang="en-US"/>
              <a:t>regrasping policy</a:t>
            </a:r>
          </a:p>
          <a:p>
            <a:pPr lvl="0"/>
            <a:r>
              <a:rPr lang="en-US" altLang="en-US" sz="1600">
                <a:solidFill>
                  <a:srgbClr val="333333"/>
                </a:solidFill>
                <a:highlight>
                  <a:srgbClr val="FFFFFF"/>
                </a:highlight>
                <a:latin typeface="HelveticaNeue Regular"/>
                <a:ea typeface="HelveticaNeue Regular"/>
              </a:rPr>
              <a:t>"Self-supervised re</a:t>
            </a:r>
            <a:r>
              <a:rPr lang="en-US" altLang="en-US" sz="1778">
                <a:solidFill>
                  <a:srgbClr val="333333"/>
                </a:solidFill>
                <a:highlight>
                  <a:srgbClr val="FFFFFF"/>
                </a:highlight>
                <a:latin typeface="HelveticaNeue Regular"/>
                <a:ea typeface="HelveticaNeue Regular"/>
              </a:rPr>
              <a:t>grasping using spatio-temporal tactile features and reinforcement learning" (</a:t>
            </a:r>
            <a:r>
              <a:rPr lang="en-US" altLang="en-US" sz="1778">
                <a:solidFill>
                  <a:srgbClr val="333333"/>
                </a:solidFill>
                <a:highlight>
                  <a:srgbClr val="FFFFFF"/>
                </a:highlight>
                <a:latin typeface="HelveticaNeue Regular"/>
                <a:ea typeface="HelveticaNeue Regular"/>
              </a:rPr>
              <a:t>Chebotar, Hausman, Su, Sukhatme and Schaal. 2016</a:t>
            </a:r>
            <a:r>
              <a:rPr lang="en-US" altLang="en-US" sz="1778">
                <a:solidFill>
                  <a:srgbClr val="333333"/>
                </a:solidFill>
                <a:highlight>
                  <a:srgbClr val="FFFFFF"/>
                </a:highlight>
                <a:latin typeface="HelveticaNeue Regular"/>
                <a:ea typeface="HelveticaNeue Regular"/>
              </a:rPr>
              <a:t>)</a:t>
            </a:r>
          </a:p>
          <a:p>
            <a:pPr lvl="0"/>
            <a:endParaRPr lang="en-US" altLang="en-US"/>
          </a:p>
          <a:p>
            <a:pPr lvl="0"/>
            <a:endParaRPr lang="en-US" altLang="en-US"/>
          </a:p>
          <a:p>
            <a:pPr lvl="0"/>
            <a:endParaRPr lang="zh-CN" altLang="zh-CN"/>
          </a:p>
        </p:txBody>
      </p:sp>
      <p:sp>
        <p:nvSpPr>
          <p:cNvPr id="4" name="Content Placeholder 3"/>
          <p:cNvSpPr>
            <a:spLocks noGrp="1"/>
          </p:cNvSpPr>
          <p:nvPr>
            <p:ph idx="2"/>
          </p:nvPr>
        </p:nvSpPr>
        <p:spPr>
          <a:xfrm rot="0" flipH="0" flipV="0">
            <a:off x="6172201" y="1623677"/>
            <a:ext cx="5788427" cy="4860000"/>
          </a:xfrm>
        </p:spPr>
        <p:txBody>
          <a:bodyPr>
            <a:normAutofit fontScale="100000"/>
          </a:bodyPr>
          <a:lstStyle/>
          <a:p>
            <a:pPr lvl="0"/>
            <a:r>
              <a:rPr lang="en-US" altLang="en-US"/>
              <a:t>Only to estimate the stability of an ongoing grasp, not produce a stable new one</a:t>
            </a:r>
          </a:p>
          <a:p>
            <a:pPr lvl="0"/>
            <a:endParaRPr lang="en-US" altLang="en-US"/>
          </a:p>
          <a:p>
            <a:pPr lvl="0"/>
            <a:r>
              <a:rPr lang="en-US" altLang="en-US"/>
              <a:t>depend on the accurate models of the robots and objects to grasp</a:t>
            </a:r>
          </a:p>
          <a:p>
            <a:pPr marL="0" lvl="0" indent="0">
              <a:buNone/>
            </a:pPr>
            <a:endParaRPr lang="en-US" altLang="en-US"/>
          </a:p>
          <a:p>
            <a:pPr lvl="0"/>
            <a:r>
              <a:rPr lang="en-US" altLang="en-US"/>
              <a:t>require the data collection to be on-policy and to be intertwined with the policy update</a:t>
            </a:r>
          </a:p>
          <a:p>
            <a:pPr lvl="0"/>
            <a:endParaRPr lang="en-CN" altLang="en-CN"/>
          </a:p>
        </p:txBody>
      </p:sp>
      <p:sp>
        <p:nvSpPr>
          <p:cNvPr id="10" name="文本占位符 9"/>
          <p:cNvSpPr>
            <a:spLocks noGrp="1"/>
          </p:cNvSpPr>
          <p:nvPr>
            <p:ph idx="13"/>
          </p:nvPr>
        </p:nvSpPr>
        <p:spPr/>
        <p:txBody>
          <a:bodyPr/>
          <a:lstStyle/>
          <a:p>
            <a:r>
              <a:rPr lang="en-US" altLang="en-US"/>
              <a:t>Tactile Sensors in Grasping</a:t>
            </a:r>
            <a:endParaRPr lang="zh-CN" altLang="zh-CN"/>
          </a:p>
        </p:txBody>
      </p:sp>
      <p:sp>
        <p:nvSpPr>
          <p:cNvPr id="5" name="Date Placeholder 4"/>
          <p:cNvSpPr>
            <a:spLocks noGrp="1"/>
          </p:cNvSpPr>
          <p:nvPr>
            <p:ph type="dt" idx="14"/>
          </p:nvPr>
        </p:nvSpPr>
        <p:spPr/>
        <p:txBody>
          <a:bodyPr/>
          <a:lstStyle/>
          <a:p>
            <a:r>
              <a:rPr lang="en-US" altLang="en-US"/>
              <a:t>Peijun</a:t>
            </a:r>
            <a:r>
              <a:rPr lang="en-US" altLang="en-US"/>
              <a:t> Lin &amp; 2022.3.9</a:t>
            </a:r>
          </a:p>
        </p:txBody>
      </p:sp>
      <p:sp>
        <p:nvSpPr>
          <p:cNvPr id="12" name="Footer Placeholder 5"/>
          <p:cNvSpPr>
            <a:spLocks noGrp="1"/>
          </p:cNvSpPr>
          <p:nvPr/>
        </p:nvSpPr>
        <p:spPr>
          <a:xfrm rot="0" flipH="0" flipV="0">
            <a:off x="3331144" y="6483677"/>
            <a:ext cx="5529838"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Feeling:Learning to Grasp and Regraspusing Vision and Touch</a:t>
            </a:r>
          </a:p>
        </p:txBody>
      </p:sp>
      <p:sp>
        <p:nvSpPr>
          <p:cNvPr id="13" name="Slide Number Placeholder 6"/>
          <p:cNvSpPr>
            <a:spLocks noGrp="1"/>
          </p:cNvSpPr>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A4632FA5-629B-46BB-8318-051E44D15710}" type="slidenum">
              <a:rPr lang="en-US" altLang="en-US"/>
              <a:t>5</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a:t>Proposed Approach</a:t>
            </a:r>
            <a:endParaRPr lang="en-CN" altLang="en-CN"/>
          </a:p>
        </p:txBody>
      </p:sp>
      <p:pic>
        <p:nvPicPr>
          <p:cNvPr id="9" name="内容占位符 8"/>
          <p:cNvPicPr>
            <a:picLocks noGrp="1" noChangeAspect="1"/>
          </p:cNvPicPr>
          <p:nvPr>
            <p:ph idx="1"/>
          </p:nvPr>
        </p:nvPicPr>
        <p:blipFill>
          <a:blip r:embed="rId2"/>
          <a:stretch/>
        </p:blipFill>
        <p:spPr>
          <a:xfrm rot="0" flipH="0" flipV="0">
            <a:off x="541198" y="1259988"/>
            <a:ext cx="10966930" cy="4230426"/>
          </a:xfrm>
        </p:spPr>
      </p:pic>
      <p:sp>
        <p:nvSpPr>
          <p:cNvPr id="4" name="Content Placeholder 3"/>
          <p:cNvSpPr>
            <a:spLocks noGrp="1"/>
          </p:cNvSpPr>
          <p:nvPr>
            <p:ph idx="13"/>
          </p:nvPr>
        </p:nvSpPr>
        <p:spPr/>
        <p:txBody>
          <a:bodyPr/>
          <a:lstStyle/>
          <a:p>
            <a:r>
              <a:rPr lang="en-US" altLang="en-US"/>
              <a:t>Generation of  the prediction model</a:t>
            </a:r>
          </a:p>
        </p:txBody>
      </p:sp>
      <p:sp>
        <p:nvSpPr>
          <p:cNvPr id="5" name="Date Placeholder 4"/>
          <p:cNvSpPr>
            <a:spLocks noGrp="1"/>
          </p:cNvSpPr>
          <p:nvPr>
            <p:ph type="dt" idx="2"/>
          </p:nvPr>
        </p:nvSpPr>
        <p:spPr/>
        <p:txBody>
          <a:bodyPr/>
          <a:lstStyle/>
          <a:p>
            <a:pPr lvl="0"/>
            <a:r>
              <a:rPr lang="en-US" altLang="en-US"/>
              <a:t>Peijun</a:t>
            </a:r>
            <a:r>
              <a:rPr lang="en-US" altLang="en-US"/>
              <a:t> Lin &amp; 2022.3.9</a:t>
            </a:r>
            <a:endParaRPr lang="en-US" altLang="en-US"/>
          </a:p>
        </p:txBody>
      </p:sp>
      <p:sp>
        <p:nvSpPr>
          <p:cNvPr id="10" name="文本框 9"/>
          <p:cNvSpPr txBox="1"/>
          <p:nvPr/>
        </p:nvSpPr>
        <p:spPr>
          <a:xfrm>
            <a:off x="2209812" y="5624843"/>
            <a:ext cx="7876083" cy="461665"/>
          </a:xfrm>
          <a:prstGeom prst="rect">
            <a:avLst/>
          </a:prstGeom>
          <a:noFill/>
        </p:spPr>
        <p:txBody>
          <a:bodyPr wrap="square">
            <a:spAutoFit/>
          </a:bodyPr>
          <a:lstStyle/>
          <a:p>
            <a:r>
              <a:rPr lang="en-US" altLang="en-US" sz="2400" baseline="0">
                <a:solidFill>
                  <a:schemeClr val="bg1"/>
                </a:solidFill>
              </a:rPr>
              <a:t>Action-conditioned visuo-tactile model network architecture</a:t>
            </a:r>
            <a:endParaRPr lang="zh-CN" altLang="zh-CN" sz="2400" baseline="0">
              <a:solidFill>
                <a:schemeClr val="bg1"/>
              </a:solidFill>
            </a:endParaRPr>
          </a:p>
        </p:txBody>
      </p:sp>
      <p:sp>
        <p:nvSpPr>
          <p:cNvPr id="11" name="Footer Placeholder 5"/>
          <p:cNvSpPr>
            <a:spLocks noGrp="1"/>
          </p:cNvSpPr>
          <p:nvPr/>
        </p:nvSpPr>
        <p:spPr>
          <a:xfrm rot="0" flipH="0" flipV="0">
            <a:off x="3315709" y="6483677"/>
            <a:ext cx="5529838" cy="365125"/>
          </a:xfrm>
          <a:prstGeom prst="rect">
            <a:avLst/>
          </a:prstGeom>
        </p:spPr>
        <p:txBody>
          <a:bodyPr vert="horz" lIns="91440" tIns="45720" rIns="91440" bIns="45720" anchor="ctr"/>
          <a:lstStyle>
            <a:lvl1pPr lvl="0" algn="ctr">
              <a:defRPr sz="1200">
                <a:solidFill>
                  <a:schemeClr val="tx1">
                    <a:tint val="75000"/>
                  </a:schemeClr>
                </a:solidFill>
              </a:defRPr>
            </a:lvl1pPr>
          </a:lstStyle>
          <a:p>
            <a:pPr lvl="0"/>
            <a:r>
              <a:rPr lang="en-US" altLang="en-US"/>
              <a:t>More Than a Feeling:Learning to Grasp and Regraspusing Vision and Touch</a:t>
            </a:r>
          </a:p>
        </p:txBody>
      </p:sp>
      <p:sp>
        <p:nvSpPr>
          <p:cNvPr id="12" name="Slide Number Placeholder 6"/>
          <p:cNvSpPr>
            <a:spLocks noGrp="1"/>
          </p:cNvSpPr>
          <p:nvPr/>
        </p:nvSpPr>
        <p:spPr>
          <a:xfrm>
            <a:off x="7547172" y="6483677"/>
            <a:ext cx="4413455" cy="365125"/>
          </a:xfrm>
          <a:prstGeom prst="rect">
            <a:avLst/>
          </a:prstGeom>
        </p:spPr>
        <p:txBody>
          <a:bodyPr vert="horz" lIns="91440" tIns="45720" rIns="91440" bIns="45720" anchor="ctr"/>
          <a:lstStyle>
            <a:lvl1pPr lvl="0" algn="r">
              <a:defRPr sz="1200">
                <a:solidFill>
                  <a:schemeClr val="tx1">
                    <a:tint val="75000"/>
                  </a:schemeClr>
                </a:solidFill>
              </a:defRPr>
            </a:lvl1pPr>
          </a:lstStyle>
          <a:p>
            <a:fld id="{730FC311-BBFE-47A9-A6D5-75CECC4F61D4}" type="slidenum">
              <a:rPr lang="en-US" altLang="en-US"/>
              <a:t>5</a:t>
            </a:fld>
            <a:endParaRPr lang="en-US" altLang="en-US"/>
          </a:p>
        </p:txBody>
      </p:sp>
    </p:spTree>
  </p:cSld>
  <p:clrMapOvr>
    <a:masterClrMapping/>
  </p:clrMapOvr>
</p:sld>
</file>

<file path=ppt/theme/theme1.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imes New Roman + FangSong">
      <a:majorFont>
        <a:latin typeface="Times New Roman"/>
        <a:ea typeface="FangSong"/>
        <a:cs typeface=""/>
      </a:majorFont>
      <a:minorFont>
        <a:latin typeface="Times New Roman"/>
        <a:ea typeface="FangSong"/>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baseline="0" dirty="0" err="1" smtClean="0">
            <a:solidFill>
              <a:schemeClr val="bg1"/>
            </a:solidFill>
          </a:defRPr>
        </a:defPPr>
      </a:lstStyle>
    </a:txDef>
  </a:objectDefaults>
  <a:extraClrSchemeLst/>
  <a:extLst>
    <a:ext uri="{05A4C25C-085E-4340-85A3-A5531E510DB2}">
      <thm15:themeFamily xmlns:thm15="http://schemas.microsoft.com/office/thememl/2012/main" name="SUSTechDL MS PowerPoint Template" id="{0CD3A1FC-2128-E844-9E4B-DAC958EB80F2}" vid="{EA794DF9-6485-5846-8073-ADE415CFB90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主题​​</Template>
  <TotalTime>12</TotalTime>
  <Words>980</Words>
  <Application>Microsoft Office PowerPoint</Application>
  <PresentationFormat>宽屏</PresentationFormat>
  <Paragraphs>159</Paragraphs>
  <Slides>15</Slides>
  <Notes>0</Notes>
  <HiddenSlides>0</HiddenSlides>
  <MMClips>0</MMClips>
  <ScaleCrop>false</ScaleCrop>
  <HeadingPairs>
    <vt:vector size="6" baseType="variant">
      <vt:variant>
        <vt:lpstr>已用的字体</vt:lpstr>
      </vt:variant>
      <vt:variant>
        <vt:i4>3</vt:i4>
      </vt:variant>
      <vt:variant>
        <vt:lpstr>主题</vt:lpstr>
      </vt:variant>
      <vt:variant>
        <vt:i4>1</vt:i4>
      </vt:variant>
      <vt:variant>
        <vt:lpstr>幻灯片标题</vt:lpstr>
      </vt:variant>
      <vt:variant>
        <vt:i4>15</vt:i4>
      </vt:variant>
    </vt:vector>
  </HeadingPairs>
  <TitlesOfParts>
    <vt:vector size="19" baseType="lpstr">
      <vt:lpstr>Arial</vt:lpstr>
      <vt:lpstr>Calibri</vt:lpstr>
      <vt:lpstr>Times New Roman</vt:lpstr>
      <vt:lpstr>Office 主题​​</vt:lpstr>
      <vt:lpstr>[Title of paper] </vt:lpstr>
      <vt:lpstr>Motivation and Main Problem</vt:lpstr>
      <vt:lpstr>Problem Setting</vt:lpstr>
      <vt:lpstr>Context / Related Work / Limitations of Prior Work</vt:lpstr>
      <vt:lpstr>Proposed Approach / Algorithm / Method</vt:lpstr>
      <vt:lpstr>Theory (if relevant)</vt:lpstr>
      <vt:lpstr>Theory (if relevant, continued)</vt:lpstr>
      <vt:lpstr>Experimental Setup</vt:lpstr>
      <vt:lpstr>Experimental Results</vt:lpstr>
      <vt:lpstr>Discussion of Results</vt:lpstr>
      <vt:lpstr>Critique / Limitations / Open Issues </vt:lpstr>
      <vt:lpstr>Future Work for Paper / Reading</vt:lpstr>
      <vt:lpstr>Extended Readings</vt:lpstr>
      <vt:lpstr>Summary</vt:lpstr>
      <vt:lpstr>SUSTech Design + Learning Lab PowerPoint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paper]</dc:title>
  <dc:creator>Chaoyang Song</dc:creator>
  <cp:lastModifiedBy>林 沛君</cp:lastModifiedBy>
  <cp:revision>1</cp:revision>
  <dcterms:created xsi:type="dcterms:W3CDTF">2023-02-12T01:29:03Z</dcterms:created>
  <dcterms:modified xsi:type="dcterms:W3CDTF">2023-03-01T02:31:05Z</dcterms:modified>
</cp:coreProperties>
</file>