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0"/>
  </p:notesMasterIdLst>
  <p:sldIdLst>
    <p:sldId id="274" r:id="rId2"/>
    <p:sldId id="275" r:id="rId3"/>
    <p:sldId id="257" r:id="rId4"/>
    <p:sldId id="276" r:id="rId5"/>
    <p:sldId id="277" r:id="rId6"/>
    <p:sldId id="278" r:id="rId7"/>
    <p:sldId id="27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71798" autoAdjust="0"/>
  </p:normalViewPr>
  <p:slideViewPr>
    <p:cSldViewPr snapToGrid="0" snapToObjects="1">
      <p:cViewPr varScale="1">
        <p:scale>
          <a:sx n="103" d="100"/>
          <a:sy n="103" d="100"/>
        </p:scale>
        <p:origin x="176" y="1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EF990-4279-964D-8D62-BD9DE620F371}" type="datetimeFigureOut">
              <a:rPr lang="en-US" smtClean="0"/>
              <a:t>2/13/23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EA10A-AC53-EF4A-B20F-CD7086185DBB}" type="slidenum">
              <a:rPr lang="en-US" smtClean="0"/>
              <a:t>‹#›</a:t>
            </a:fld>
            <a:endParaRPr lang="en-US"/>
          </a:p>
        </p:txBody>
      </p:sp>
    </p:spTree>
    <p:extLst>
      <p:ext uri="{BB962C8B-B14F-4D97-AF65-F5344CB8AC3E}">
        <p14:creationId xmlns:p14="http://schemas.microsoft.com/office/powerpoint/2010/main" val="212151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894202" y="3602038"/>
            <a:ext cx="10403597"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7" name="Date Placeholder 3">
            <a:extLst>
              <a:ext uri="{FF2B5EF4-FFF2-40B4-BE49-F238E27FC236}">
                <a16:creationId xmlns:a16="http://schemas.microsoft.com/office/drawing/2014/main" id="{2DDD2C22-3B0E-784D-B6FF-15A90CAE11F6}"/>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a:extLst>
              <a:ext uri="{FF2B5EF4-FFF2-40B4-BE49-F238E27FC236}">
                <a16:creationId xmlns:a16="http://schemas.microsoft.com/office/drawing/2014/main" id="{499BE109-A4EE-9F4B-938E-D5DA3BB0D7A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a:extLst>
              <a:ext uri="{FF2B5EF4-FFF2-40B4-BE49-F238E27FC236}">
                <a16:creationId xmlns:a16="http://schemas.microsoft.com/office/drawing/2014/main" id="{11DB082C-2E6A-C747-A349-3407AEE7A617}"/>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pic>
        <p:nvPicPr>
          <p:cNvPr id="11" name="Picture 10">
            <a:extLst>
              <a:ext uri="{FF2B5EF4-FFF2-40B4-BE49-F238E27FC236}">
                <a16:creationId xmlns:a16="http://schemas.microsoft.com/office/drawing/2014/main" id="{DF769E78-B915-BA4D-B360-8DB99597D26D}"/>
              </a:ext>
            </a:extLst>
          </p:cNvPr>
          <p:cNvPicPr>
            <a:picLocks noChangeAspect="1"/>
          </p:cNvPicPr>
          <p:nvPr userDrawn="1"/>
        </p:nvPicPr>
        <p:blipFill>
          <a:blip r:embed="rId2">
            <a:alphaModFix/>
          </a:blip>
          <a:stretch>
            <a:fillRect/>
          </a:stretch>
        </p:blipFill>
        <p:spPr>
          <a:xfrm>
            <a:off x="200627" y="5349875"/>
            <a:ext cx="891873" cy="891873"/>
          </a:xfrm>
          <a:prstGeom prst="rect">
            <a:avLst/>
          </a:prstGeom>
        </p:spPr>
      </p:pic>
      <p:pic>
        <p:nvPicPr>
          <p:cNvPr id="10" name="Picture 9">
            <a:extLst>
              <a:ext uri="{FF2B5EF4-FFF2-40B4-BE49-F238E27FC236}">
                <a16:creationId xmlns:a16="http://schemas.microsoft.com/office/drawing/2014/main" id="{E2A892F8-E70D-F23B-E6A5-77FB130F5A81}"/>
              </a:ext>
            </a:extLst>
          </p:cNvPr>
          <p:cNvPicPr>
            <a:picLocks noChangeAspect="1"/>
          </p:cNvPicPr>
          <p:nvPr userDrawn="1"/>
        </p:nvPicPr>
        <p:blipFill>
          <a:blip r:embed="rId3"/>
          <a:stretch>
            <a:fillRect/>
          </a:stretch>
        </p:blipFill>
        <p:spPr>
          <a:xfrm>
            <a:off x="1164166" y="5349875"/>
            <a:ext cx="891873" cy="891873"/>
          </a:xfrm>
          <a:prstGeom prst="rect">
            <a:avLst/>
          </a:prstGeom>
        </p:spPr>
      </p:pic>
    </p:spTree>
    <p:extLst>
      <p:ext uri="{BB962C8B-B14F-4D97-AF65-F5344CB8AC3E}">
        <p14:creationId xmlns:p14="http://schemas.microsoft.com/office/powerpoint/2010/main" val="2445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7" y="150472"/>
            <a:ext cx="6777439" cy="62503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200628" y="2057400"/>
            <a:ext cx="457139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cxnSp>
        <p:nvCxnSpPr>
          <p:cNvPr id="9" name="直接连接符 8">
            <a:extLst>
              <a:ext uri="{FF2B5EF4-FFF2-40B4-BE49-F238E27FC236}">
                <a16:creationId xmlns:a16="http://schemas.microsoft.com/office/drawing/2014/main" id="{6062B7A0-C7F6-4499-9AE1-5E26432B2BF0}"/>
              </a:ext>
            </a:extLst>
          </p:cNvPr>
          <p:cNvCxnSpPr>
            <a:cxnSpLocks/>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a:extLst>
              <a:ext uri="{FF2B5EF4-FFF2-40B4-BE49-F238E27FC236}">
                <a16:creationId xmlns:a16="http://schemas.microsoft.com/office/drawing/2014/main" id="{08301586-1E36-4E84-B722-488EB2E00B7B}"/>
              </a:ext>
            </a:extLst>
          </p:cNvPr>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1" name="Date Placeholder 3">
            <a:extLst>
              <a:ext uri="{FF2B5EF4-FFF2-40B4-BE49-F238E27FC236}">
                <a16:creationId xmlns:a16="http://schemas.microsoft.com/office/drawing/2014/main" id="{5525C2B1-63C2-3045-8AE6-55CA83E910EB}"/>
              </a:ext>
            </a:extLst>
          </p:cNvPr>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5BB6833B-73CB-2E40-878C-C3345699B77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27755808-D092-5743-B10C-07498BA808AF}"/>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35813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8E35-56FA-4CAA-AA89-4862F63EACAF}"/>
              </a:ext>
            </a:extLst>
          </p:cNvPr>
          <p:cNvSpPr>
            <a:spLocks noGrp="1"/>
          </p:cNvSpPr>
          <p:nvPr>
            <p:ph type="title"/>
          </p:nvPr>
        </p:nvSpPr>
        <p:spPr/>
        <p:txBody>
          <a:bodyPr/>
          <a:lstStyle/>
          <a:p>
            <a:r>
              <a:rPr lang="en-US" altLang="zh-CN"/>
              <a:t>Click to edit Master title style</a:t>
            </a:r>
            <a:endParaRPr lang="zh-CN" altLang="en-US"/>
          </a:p>
        </p:txBody>
      </p:sp>
      <p:sp>
        <p:nvSpPr>
          <p:cNvPr id="6" name="Date Placeholder 3">
            <a:extLst>
              <a:ext uri="{FF2B5EF4-FFF2-40B4-BE49-F238E27FC236}">
                <a16:creationId xmlns:a16="http://schemas.microsoft.com/office/drawing/2014/main" id="{41AED8E2-D455-6949-BB13-9BE6A677926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7" name="Footer Placeholder 4">
            <a:extLst>
              <a:ext uri="{FF2B5EF4-FFF2-40B4-BE49-F238E27FC236}">
                <a16:creationId xmlns:a16="http://schemas.microsoft.com/office/drawing/2014/main" id="{82859EBA-5BF8-874E-AA5C-720BBCBAF171}"/>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8" name="Slide Number Placeholder 5">
            <a:extLst>
              <a:ext uri="{FF2B5EF4-FFF2-40B4-BE49-F238E27FC236}">
                <a16:creationId xmlns:a16="http://schemas.microsoft.com/office/drawing/2014/main" id="{F4901B7A-4FAA-CC40-AEEA-0F7CDFA84CE3}"/>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4210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8" name="内容占位符 7">
            <a:extLst>
              <a:ext uri="{FF2B5EF4-FFF2-40B4-BE49-F238E27FC236}">
                <a16:creationId xmlns:a16="http://schemas.microsoft.com/office/drawing/2014/main" id="{FC18687A-6B7C-4A0E-A95F-37F09B16D9F0}"/>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cxnSp>
        <p:nvCxnSpPr>
          <p:cNvPr id="10" name="直接连接符 9">
            <a:extLst>
              <a:ext uri="{FF2B5EF4-FFF2-40B4-BE49-F238E27FC236}">
                <a16:creationId xmlns:a16="http://schemas.microsoft.com/office/drawing/2014/main" id="{B6986223-59FC-47A1-9B2C-5C7FFD8A0631}"/>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5E513A4D-5099-4C4D-AF53-567FDDD97555}"/>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a:extLst>
              <a:ext uri="{FF2B5EF4-FFF2-40B4-BE49-F238E27FC236}">
                <a16:creationId xmlns:a16="http://schemas.microsoft.com/office/drawing/2014/main" id="{A35BDCD0-FF38-0843-BDD6-C6B81E5BFF49}"/>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a:extLst>
              <a:ext uri="{FF2B5EF4-FFF2-40B4-BE49-F238E27FC236}">
                <a16:creationId xmlns:a16="http://schemas.microsoft.com/office/drawing/2014/main" id="{A1F42434-46D3-114B-82C2-086A016CF022}"/>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83246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algn="l">
              <a:defRPr/>
            </a:lvl1pPr>
          </a:lstStyle>
          <a:p>
            <a:r>
              <a:rPr lang="en-US" altLang="zh-CN"/>
              <a:t>Click to edit Master title style</a:t>
            </a:r>
            <a:endParaRPr lang="en-US" dirty="0"/>
          </a:p>
        </p:txBody>
      </p:sp>
      <p:sp>
        <p:nvSpPr>
          <p:cNvPr id="8" name="内容占位符 7">
            <a:extLst>
              <a:ext uri="{FF2B5EF4-FFF2-40B4-BE49-F238E27FC236}">
                <a16:creationId xmlns:a16="http://schemas.microsoft.com/office/drawing/2014/main" id="{FC18687A-6B7C-4A0E-A95F-37F09B16D9F0}"/>
              </a:ext>
            </a:extLst>
          </p:cNvPr>
          <p:cNvSpPr>
            <a:spLocks noGrp="1"/>
          </p:cNvSpPr>
          <p:nvPr>
            <p:ph sz="quarter" idx="13"/>
          </p:nvPr>
        </p:nvSpPr>
        <p:spPr>
          <a:xfrm>
            <a:off x="7260168" y="5324910"/>
            <a:ext cx="4106172" cy="924604"/>
          </a:xfrm>
        </p:spPr>
        <p:txBody>
          <a:bodyPr anchor="ctr"/>
          <a:lstStyle>
            <a:lvl1pPr marL="0" indent="0" algn="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cxnSp>
        <p:nvCxnSpPr>
          <p:cNvPr id="10" name="直接连接符 9">
            <a:extLst>
              <a:ext uri="{FF2B5EF4-FFF2-40B4-BE49-F238E27FC236}">
                <a16:creationId xmlns:a16="http://schemas.microsoft.com/office/drawing/2014/main" id="{B6986223-59FC-47A1-9B2C-5C7FFD8A0631}"/>
              </a:ext>
            </a:extLst>
          </p:cNvPr>
          <p:cNvCxnSpPr>
            <a:cxnSpLocks/>
          </p:cNvCxnSpPr>
          <p:nvPr userDrawn="1"/>
        </p:nvCxnSpPr>
        <p:spPr>
          <a:xfrm>
            <a:off x="200628" y="5324909"/>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EB39C3D3-5EFD-FA4D-B9BB-AC9BDFDBC32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a:extLst>
              <a:ext uri="{FF2B5EF4-FFF2-40B4-BE49-F238E27FC236}">
                <a16:creationId xmlns:a16="http://schemas.microsoft.com/office/drawing/2014/main" id="{E03AAFD2-275B-7747-B467-5F1546DFD5F8}"/>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a:extLst>
              <a:ext uri="{FF2B5EF4-FFF2-40B4-BE49-F238E27FC236}">
                <a16:creationId xmlns:a16="http://schemas.microsoft.com/office/drawing/2014/main" id="{EF738028-6D12-AA43-8A67-848E4D48194F}"/>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94866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200628" y="4589465"/>
            <a:ext cx="11778045" cy="1500187"/>
          </a:xfrm>
        </p:spPr>
        <p:txBody>
          <a:bodyPr/>
          <a:lstStyle>
            <a:lvl1pPr marL="0" indent="0" algn="ctr">
              <a:buNone/>
              <a:defRPr sz="240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7" name="Date Placeholder 3">
            <a:extLst>
              <a:ext uri="{FF2B5EF4-FFF2-40B4-BE49-F238E27FC236}">
                <a16:creationId xmlns:a16="http://schemas.microsoft.com/office/drawing/2014/main" id="{30243271-FCFC-604D-B032-508076E4E58B}"/>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a:extLst>
              <a:ext uri="{FF2B5EF4-FFF2-40B4-BE49-F238E27FC236}">
                <a16:creationId xmlns:a16="http://schemas.microsoft.com/office/drawing/2014/main" id="{0E2C6FE3-F7F4-504F-AD71-7A7B2908B358}"/>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a:extLst>
              <a:ext uri="{FF2B5EF4-FFF2-40B4-BE49-F238E27FC236}">
                <a16:creationId xmlns:a16="http://schemas.microsoft.com/office/drawing/2014/main" id="{DA220348-FA7B-A140-BA52-CC80467BBA70}"/>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36085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200629" y="1570697"/>
            <a:ext cx="5819172" cy="4860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6172200" y="1570697"/>
            <a:ext cx="5788427" cy="4860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cxnSp>
        <p:nvCxnSpPr>
          <p:cNvPr id="9" name="直接连接符 8">
            <a:extLst>
              <a:ext uri="{FF2B5EF4-FFF2-40B4-BE49-F238E27FC236}">
                <a16:creationId xmlns:a16="http://schemas.microsoft.com/office/drawing/2014/main" id="{E27CF21A-1DCD-408C-9383-0D5F82DDAF2F}"/>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a:extLst>
              <a:ext uri="{FF2B5EF4-FFF2-40B4-BE49-F238E27FC236}">
                <a16:creationId xmlns:a16="http://schemas.microsoft.com/office/drawing/2014/main" id="{311DAFEA-2883-4280-BCD5-93E869E9A8D8}"/>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1" name="Date Placeholder 3">
            <a:extLst>
              <a:ext uri="{FF2B5EF4-FFF2-40B4-BE49-F238E27FC236}">
                <a16:creationId xmlns:a16="http://schemas.microsoft.com/office/drawing/2014/main" id="{DAFF7A8A-D0B5-0348-B907-06CC8B585FEE}"/>
              </a:ext>
            </a:extLst>
          </p:cNvPr>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A09DAB33-41E6-474E-8426-400D78720F7F}"/>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4944C64B-597F-1E4D-A0A6-DC5F2F3A61C0}"/>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43734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200629" y="1478509"/>
            <a:ext cx="57969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200629" y="2356460"/>
            <a:ext cx="5796948" cy="4073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6172200" y="1478509"/>
            <a:ext cx="57884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172200" y="2356460"/>
            <a:ext cx="5788427" cy="4073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cxnSp>
        <p:nvCxnSpPr>
          <p:cNvPr id="11" name="直接连接符 10">
            <a:extLst>
              <a:ext uri="{FF2B5EF4-FFF2-40B4-BE49-F238E27FC236}">
                <a16:creationId xmlns:a16="http://schemas.microsoft.com/office/drawing/2014/main" id="{943014AB-2312-43CA-98FC-6AC558647CE4}"/>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2" name="内容占位符 7">
            <a:extLst>
              <a:ext uri="{FF2B5EF4-FFF2-40B4-BE49-F238E27FC236}">
                <a16:creationId xmlns:a16="http://schemas.microsoft.com/office/drawing/2014/main" id="{E7E1084D-856C-4353-B132-0B197B1BE434}"/>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3" name="Date Placeholder 3">
            <a:extLst>
              <a:ext uri="{FF2B5EF4-FFF2-40B4-BE49-F238E27FC236}">
                <a16:creationId xmlns:a16="http://schemas.microsoft.com/office/drawing/2014/main" id="{942203D2-FC7D-934A-93E6-22AD01EC0E82}"/>
              </a:ext>
            </a:extLst>
          </p:cNvPr>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4" name="Footer Placeholder 4">
            <a:extLst>
              <a:ext uri="{FF2B5EF4-FFF2-40B4-BE49-F238E27FC236}">
                <a16:creationId xmlns:a16="http://schemas.microsoft.com/office/drawing/2014/main" id="{E689E28F-506D-BA49-BD9F-FA987D0F81C6}"/>
              </a:ext>
            </a:extLst>
          </p:cNvPr>
          <p:cNvSpPr>
            <a:spLocks noGrp="1"/>
          </p:cNvSpPr>
          <p:nvPr>
            <p:ph type="ftr" sz="quarter" idx="15"/>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5" name="Slide Number Placeholder 5">
            <a:extLst>
              <a:ext uri="{FF2B5EF4-FFF2-40B4-BE49-F238E27FC236}">
                <a16:creationId xmlns:a16="http://schemas.microsoft.com/office/drawing/2014/main" id="{6952A0E8-39C4-B545-B8EB-AD3AAB1F9361}"/>
              </a:ext>
            </a:extLst>
          </p:cNvPr>
          <p:cNvSpPr>
            <a:spLocks noGrp="1"/>
          </p:cNvSpPr>
          <p:nvPr>
            <p:ph type="sldNum" sz="quarter" idx="16"/>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73513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cxnSp>
        <p:nvCxnSpPr>
          <p:cNvPr id="7" name="直接连接符 6">
            <a:extLst>
              <a:ext uri="{FF2B5EF4-FFF2-40B4-BE49-F238E27FC236}">
                <a16:creationId xmlns:a16="http://schemas.microsoft.com/office/drawing/2014/main" id="{6EED3D74-1980-430C-8B6D-7885CDB40620}"/>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8" name="内容占位符 7">
            <a:extLst>
              <a:ext uri="{FF2B5EF4-FFF2-40B4-BE49-F238E27FC236}">
                <a16:creationId xmlns:a16="http://schemas.microsoft.com/office/drawing/2014/main" id="{0776C7B6-3033-48C8-A944-716F94FC08CD}"/>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9" name="Date Placeholder 3">
            <a:extLst>
              <a:ext uri="{FF2B5EF4-FFF2-40B4-BE49-F238E27FC236}">
                <a16:creationId xmlns:a16="http://schemas.microsoft.com/office/drawing/2014/main" id="{AC1D573A-8E45-0B4F-90B9-83AC66B460ED}"/>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0" name="Footer Placeholder 4">
            <a:extLst>
              <a:ext uri="{FF2B5EF4-FFF2-40B4-BE49-F238E27FC236}">
                <a16:creationId xmlns:a16="http://schemas.microsoft.com/office/drawing/2014/main" id="{58849F1A-087E-C349-8797-E4E2EE60AB25}"/>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1" name="Slide Number Placeholder 5">
            <a:extLst>
              <a:ext uri="{FF2B5EF4-FFF2-40B4-BE49-F238E27FC236}">
                <a16:creationId xmlns:a16="http://schemas.microsoft.com/office/drawing/2014/main" id="{754371A0-631E-5545-B464-D20A2ABE8E75}"/>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66156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476D56-275F-FF4F-B298-99E15D5CBBB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6" name="Footer Placeholder 4">
            <a:extLst>
              <a:ext uri="{FF2B5EF4-FFF2-40B4-BE49-F238E27FC236}">
                <a16:creationId xmlns:a16="http://schemas.microsoft.com/office/drawing/2014/main" id="{7997DCAF-4B83-3142-B40F-8B32A5CFE19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7" name="Slide Number Placeholder 5">
            <a:extLst>
              <a:ext uri="{FF2B5EF4-FFF2-40B4-BE49-F238E27FC236}">
                <a16:creationId xmlns:a16="http://schemas.microsoft.com/office/drawing/2014/main" id="{A5AC5989-B6C1-8C40-8A73-7D4DD41E00F5}"/>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0320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7" y="150472"/>
            <a:ext cx="6777439" cy="62271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200628" y="2057400"/>
            <a:ext cx="4571397" cy="43202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cxnSp>
        <p:nvCxnSpPr>
          <p:cNvPr id="9" name="直接连接符 8">
            <a:extLst>
              <a:ext uri="{FF2B5EF4-FFF2-40B4-BE49-F238E27FC236}">
                <a16:creationId xmlns:a16="http://schemas.microsoft.com/office/drawing/2014/main" id="{89BDD881-E086-47B9-843D-073E43A05E7F}"/>
              </a:ext>
            </a:extLst>
          </p:cNvPr>
          <p:cNvCxnSpPr>
            <a:cxnSpLocks/>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1" name="内容占位符 7">
            <a:extLst>
              <a:ext uri="{FF2B5EF4-FFF2-40B4-BE49-F238E27FC236}">
                <a16:creationId xmlns:a16="http://schemas.microsoft.com/office/drawing/2014/main" id="{944C8DE1-6763-4C87-B03C-70637387A951}"/>
              </a:ext>
            </a:extLst>
          </p:cNvPr>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0" name="Date Placeholder 3">
            <a:extLst>
              <a:ext uri="{FF2B5EF4-FFF2-40B4-BE49-F238E27FC236}">
                <a16:creationId xmlns:a16="http://schemas.microsoft.com/office/drawing/2014/main" id="{C672E9E0-3B32-7442-8826-C6EFB966CC46}"/>
              </a:ext>
            </a:extLst>
          </p:cNvPr>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594CEE2C-1C0A-0C43-80BF-F3C9DCE1601A}"/>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5D27376C-1A91-9F43-BBF6-E6B61F19A336}"/>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580762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userDrawn="1"/>
        </p:nvSpPr>
        <p:spPr>
          <a:xfrm>
            <a:off x="0" y="49426"/>
            <a:ext cx="12192000" cy="6434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4"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5"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6"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 name="TextBox 9"/>
          <p:cNvSpPr txBox="1"/>
          <p:nvPr userDrawn="1"/>
        </p:nvSpPr>
        <p:spPr>
          <a:xfrm>
            <a:off x="200627" y="6196117"/>
            <a:ext cx="1346844" cy="307777"/>
          </a:xfrm>
          <a:prstGeom prst="rect">
            <a:avLst/>
          </a:prstGeom>
          <a:noFill/>
        </p:spPr>
        <p:txBody>
          <a:bodyPr wrap="none" rtlCol="0">
            <a:spAutoFit/>
          </a:bodyPr>
          <a:lstStyle/>
          <a:p>
            <a:r>
              <a:rPr lang="en-US" sz="1400" baseline="0" dirty="0" err="1">
                <a:solidFill>
                  <a:schemeClr val="bg1"/>
                </a:solidFill>
              </a:rPr>
              <a:t>AncoraSIR.com</a:t>
            </a:r>
            <a:endParaRPr lang="en-US" sz="1400" baseline="0" dirty="0">
              <a:solidFill>
                <a:schemeClr val="bg1"/>
              </a:solidFill>
            </a:endParaRPr>
          </a:p>
        </p:txBody>
      </p:sp>
      <p:pic>
        <p:nvPicPr>
          <p:cNvPr id="11" name="图片 10">
            <a:extLst>
              <a:ext uri="{FF2B5EF4-FFF2-40B4-BE49-F238E27FC236}">
                <a16:creationId xmlns:a16="http://schemas.microsoft.com/office/drawing/2014/main" id="{E2C186F1-3118-4A1F-BB0F-E55E8D44F438}"/>
              </a:ext>
            </a:extLst>
          </p:cNvPr>
          <p:cNvPicPr>
            <a:picLocks noChangeAspect="1"/>
          </p:cNvPicPr>
          <p:nvPr userDrawn="1"/>
        </p:nvPicPr>
        <p:blipFill>
          <a:blip r:embed="rId13"/>
          <a:stretch>
            <a:fillRect/>
          </a:stretch>
        </p:blipFill>
        <p:spPr>
          <a:xfrm>
            <a:off x="11421687" y="5511706"/>
            <a:ext cx="538940" cy="918992"/>
          </a:xfrm>
          <a:prstGeom prst="rect">
            <a:avLst/>
          </a:prstGeom>
        </p:spPr>
      </p:pic>
    </p:spTree>
    <p:extLst>
      <p:ext uri="{BB962C8B-B14F-4D97-AF65-F5344CB8AC3E}">
        <p14:creationId xmlns:p14="http://schemas.microsoft.com/office/powerpoint/2010/main" val="16439310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2" r:id="rId11"/>
  </p:sldLayoutIdLst>
  <p:hf hdr="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BBF7-F23D-8244-8305-BE0C7FB422D7}"/>
              </a:ext>
            </a:extLst>
          </p:cNvPr>
          <p:cNvSpPr>
            <a:spLocks noGrp="1"/>
          </p:cNvSpPr>
          <p:nvPr>
            <p:ph type="ctrTitle"/>
          </p:nvPr>
        </p:nvSpPr>
        <p:spPr/>
        <p:txBody>
          <a:bodyPr>
            <a:normAutofit/>
          </a:bodyPr>
          <a:lstStyle/>
          <a:p>
            <a:r>
              <a:rPr lang="en-CN" dirty="0"/>
              <a:t>Proposed Project Title</a:t>
            </a:r>
          </a:p>
        </p:txBody>
      </p:sp>
      <p:sp>
        <p:nvSpPr>
          <p:cNvPr id="3" name="Subtitle 2">
            <a:extLst>
              <a:ext uri="{FF2B5EF4-FFF2-40B4-BE49-F238E27FC236}">
                <a16:creationId xmlns:a16="http://schemas.microsoft.com/office/drawing/2014/main" id="{723DB6AC-3607-8542-9318-33C65C709771}"/>
              </a:ext>
            </a:extLst>
          </p:cNvPr>
          <p:cNvSpPr>
            <a:spLocks noGrp="1"/>
          </p:cNvSpPr>
          <p:nvPr>
            <p:ph type="subTitle" idx="1"/>
          </p:nvPr>
        </p:nvSpPr>
        <p:spPr>
          <a:xfrm>
            <a:off x="894202" y="3602037"/>
            <a:ext cx="10403597" cy="1958503"/>
          </a:xfrm>
        </p:spPr>
        <p:txBody>
          <a:bodyPr>
            <a:normAutofit/>
          </a:bodyPr>
          <a:lstStyle/>
          <a:p>
            <a:r>
              <a:rPr lang="en-CN" dirty="0"/>
              <a:t>Present Name 1: Student ID1 | Present Name 2: Student ID2</a:t>
            </a:r>
          </a:p>
          <a:p>
            <a:r>
              <a:rPr lang="en-CN" dirty="0"/>
              <a:t>Present Name 3: Student ID3 | Present Name 4: Student ID4</a:t>
            </a:r>
          </a:p>
          <a:p>
            <a:r>
              <a:rPr lang="en-CN" dirty="0"/>
              <a:t>…</a:t>
            </a:r>
          </a:p>
          <a:p>
            <a:r>
              <a:rPr lang="en-CN" dirty="0"/>
              <a:t>Date</a:t>
            </a:r>
          </a:p>
        </p:txBody>
      </p:sp>
    </p:spTree>
    <p:extLst>
      <p:ext uri="{BB962C8B-B14F-4D97-AF65-F5344CB8AC3E}">
        <p14:creationId xmlns:p14="http://schemas.microsoft.com/office/powerpoint/2010/main" val="4043251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BC9E-CD3D-C266-3EF5-4F1D9E68F786}"/>
              </a:ext>
            </a:extLst>
          </p:cNvPr>
          <p:cNvSpPr>
            <a:spLocks noGrp="1"/>
          </p:cNvSpPr>
          <p:nvPr>
            <p:ph type="title"/>
          </p:nvPr>
        </p:nvSpPr>
        <p:spPr/>
        <p:txBody>
          <a:bodyPr/>
          <a:lstStyle/>
          <a:p>
            <a:r>
              <a:rPr lang="en-CN" dirty="0"/>
              <a:t>Proposed Project Title Summary</a:t>
            </a:r>
          </a:p>
        </p:txBody>
      </p:sp>
      <p:sp>
        <p:nvSpPr>
          <p:cNvPr id="3" name="Content Placeholder 2">
            <a:extLst>
              <a:ext uri="{FF2B5EF4-FFF2-40B4-BE49-F238E27FC236}">
                <a16:creationId xmlns:a16="http://schemas.microsoft.com/office/drawing/2014/main" id="{94DEED77-8EC4-434B-EA87-7FAC7249CB10}"/>
              </a:ext>
            </a:extLst>
          </p:cNvPr>
          <p:cNvSpPr>
            <a:spLocks noGrp="1"/>
          </p:cNvSpPr>
          <p:nvPr>
            <p:ph idx="1"/>
          </p:nvPr>
        </p:nvSpPr>
        <p:spPr/>
        <p:txBody>
          <a:bodyPr>
            <a:normAutofit/>
          </a:bodyPr>
          <a:lstStyle/>
          <a:p>
            <a:r>
              <a:rPr lang="en-CN" dirty="0"/>
              <a:t>Summarize the whole summary in a single paragraph here, within 300~400 words, describing the following contents.</a:t>
            </a:r>
          </a:p>
          <a:p>
            <a:pPr lvl="1"/>
            <a:r>
              <a:rPr lang="en-US" dirty="0"/>
              <a:t>(20%) What is the problem that you will be investigating? Why is it interesting?</a:t>
            </a:r>
          </a:p>
          <a:p>
            <a:pPr lvl="1"/>
            <a:r>
              <a:rPr lang="en-US" dirty="0"/>
              <a:t>(20%) What reading will you examine to provide context and background?</a:t>
            </a:r>
          </a:p>
          <a:p>
            <a:pPr lvl="1"/>
            <a:r>
              <a:rPr lang="en-US" dirty="0"/>
              <a:t>(20%) What data will you use? If you are collecting new data, how will you do it?</a:t>
            </a:r>
          </a:p>
          <a:p>
            <a:pPr lvl="1"/>
            <a:r>
              <a:rPr lang="en-US" dirty="0"/>
              <a:t>(20%) What method or algorithm are you proposing? If there are existing implementations, will you use them, and how? How do you plan to improve or modify such implementations? You don't have to have an exact answer at this point, but you should have a general sense of how you will approach the problem you are working on.</a:t>
            </a:r>
          </a:p>
          <a:p>
            <a:pPr lvl="1"/>
            <a:r>
              <a:rPr lang="en-US" dirty="0"/>
              <a:t>(20%) How will you evaluate your results? Qualitatively, what kind of results do you expect (e.g., plots or figures)? Quantitatively, what kind of analysis will you use to evaluate and/or compare your results (e.g., what performance metrics or statistical tests)?</a:t>
            </a:r>
            <a:endParaRPr lang="en-CN" dirty="0"/>
          </a:p>
        </p:txBody>
      </p:sp>
      <p:sp>
        <p:nvSpPr>
          <p:cNvPr id="4" name="Content Placeholder 3">
            <a:extLst>
              <a:ext uri="{FF2B5EF4-FFF2-40B4-BE49-F238E27FC236}">
                <a16:creationId xmlns:a16="http://schemas.microsoft.com/office/drawing/2014/main" id="{675BE81D-82B6-762A-5869-09C341E0568C}"/>
              </a:ext>
            </a:extLst>
          </p:cNvPr>
          <p:cNvSpPr>
            <a:spLocks noGrp="1"/>
          </p:cNvSpPr>
          <p:nvPr>
            <p:ph sz="quarter" idx="13"/>
          </p:nvPr>
        </p:nvSpPr>
        <p:spPr/>
        <p:txBody>
          <a:bodyPr/>
          <a:lstStyle/>
          <a:p>
            <a:r>
              <a:rPr lang="en-CN" dirty="0"/>
              <a:t>(300~400 words)</a:t>
            </a:r>
          </a:p>
        </p:txBody>
      </p:sp>
      <p:sp>
        <p:nvSpPr>
          <p:cNvPr id="5" name="Date Placeholder 4">
            <a:extLst>
              <a:ext uri="{FF2B5EF4-FFF2-40B4-BE49-F238E27FC236}">
                <a16:creationId xmlns:a16="http://schemas.microsoft.com/office/drawing/2014/main" id="{209DB080-7546-F414-6028-7D9061F73064}"/>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277A7F00-1531-D25A-33D8-5690018F18CF}"/>
              </a:ext>
            </a:extLst>
          </p:cNvPr>
          <p:cNvSpPr>
            <a:spLocks noGrp="1"/>
          </p:cNvSpPr>
          <p:nvPr>
            <p:ph type="ftr" sz="quarter" idx="3"/>
          </p:nvPr>
        </p:nvSpPr>
        <p:spPr/>
        <p:txBody>
          <a:bodyPr/>
          <a:lstStyle/>
          <a:p>
            <a:r>
              <a:rPr lang="en-US"/>
              <a:t>Title of Your Presentation</a:t>
            </a:r>
            <a:endParaRPr lang="en-US" dirty="0"/>
          </a:p>
        </p:txBody>
      </p:sp>
      <p:sp>
        <p:nvSpPr>
          <p:cNvPr id="7" name="Slide Number Placeholder 6">
            <a:extLst>
              <a:ext uri="{FF2B5EF4-FFF2-40B4-BE49-F238E27FC236}">
                <a16:creationId xmlns:a16="http://schemas.microsoft.com/office/drawing/2014/main" id="{D0A1482B-E4B1-A9F7-1FF0-D114D5A69F39}"/>
              </a:ext>
            </a:extLst>
          </p:cNvPr>
          <p:cNvSpPr>
            <a:spLocks noGrp="1"/>
          </p:cNvSpPr>
          <p:nvPr>
            <p:ph type="sldNum" sz="quarter" idx="4"/>
          </p:nvPr>
        </p:nvSpPr>
        <p:spPr/>
        <p:txBody>
          <a:bodyPr/>
          <a:lstStyle/>
          <a:p>
            <a:fld id="{753A1DE0-CF65-344E-A1C3-3B403388D3F5}" type="slidenum">
              <a:rPr lang="en-US" smtClean="0"/>
              <a:pPr/>
              <a:t>2</a:t>
            </a:fld>
            <a:endParaRPr lang="en-US" dirty="0"/>
          </a:p>
        </p:txBody>
      </p:sp>
    </p:spTree>
    <p:extLst>
      <p:ext uri="{BB962C8B-B14F-4D97-AF65-F5344CB8AC3E}">
        <p14:creationId xmlns:p14="http://schemas.microsoft.com/office/powerpoint/2010/main" val="2950803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What is the problem that you will be investigating? </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r>
              <a:rPr lang="en-US" dirty="0"/>
              <a:t>Copy and paste the related sentences from the paragraph to here. </a:t>
            </a:r>
          </a:p>
          <a:p>
            <a:endParaRPr lang="en-US" dirty="0"/>
          </a:p>
          <a:p>
            <a:r>
              <a:rPr lang="en-US" dirty="0"/>
              <a:t>If necessary, add related reference, figures, or illustrations to elaborate your point.</a:t>
            </a:r>
          </a:p>
          <a:p>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dirty="0"/>
              <a:t>Why is it interesting?</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3</a:t>
            </a:fld>
            <a:endParaRPr lang="en-US" dirty="0"/>
          </a:p>
        </p:txBody>
      </p:sp>
    </p:spTree>
    <p:extLst>
      <p:ext uri="{BB962C8B-B14F-4D97-AF65-F5344CB8AC3E}">
        <p14:creationId xmlns:p14="http://schemas.microsoft.com/office/powerpoint/2010/main" val="149397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What reading will you examine?</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r>
              <a:rPr lang="en-US" dirty="0"/>
              <a:t>Copy and paste the related sentences from the paragraph to here. </a:t>
            </a:r>
          </a:p>
          <a:p>
            <a:endParaRPr lang="en-US" dirty="0"/>
          </a:p>
          <a:p>
            <a:r>
              <a:rPr lang="en-US" dirty="0"/>
              <a:t>If necessary, add related reference, figures, or illustrations to elaborate your point.</a:t>
            </a:r>
          </a:p>
          <a:p>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dirty="0"/>
              <a:t>To provide context and background</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4</a:t>
            </a:fld>
            <a:endParaRPr lang="en-US" dirty="0"/>
          </a:p>
        </p:txBody>
      </p:sp>
    </p:spTree>
    <p:extLst>
      <p:ext uri="{BB962C8B-B14F-4D97-AF65-F5344CB8AC3E}">
        <p14:creationId xmlns:p14="http://schemas.microsoft.com/office/powerpoint/2010/main" val="222796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What data will you use? </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r>
              <a:rPr lang="en-US" dirty="0"/>
              <a:t>Copy and paste the related sentences from the paragraph to here. </a:t>
            </a:r>
          </a:p>
          <a:p>
            <a:endParaRPr lang="en-US" dirty="0"/>
          </a:p>
          <a:p>
            <a:r>
              <a:rPr lang="en-US" dirty="0"/>
              <a:t>If necessary, add related reference, figures, or illustrations to elaborate your point.</a:t>
            </a:r>
          </a:p>
          <a:p>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dirty="0"/>
              <a:t>If you are collecting new data, how will you do it?</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5</a:t>
            </a:fld>
            <a:endParaRPr lang="en-US" dirty="0"/>
          </a:p>
        </p:txBody>
      </p:sp>
    </p:spTree>
    <p:extLst>
      <p:ext uri="{BB962C8B-B14F-4D97-AF65-F5344CB8AC3E}">
        <p14:creationId xmlns:p14="http://schemas.microsoft.com/office/powerpoint/2010/main" val="177655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What method or algorithm are you proposing? </a:t>
            </a:r>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r>
              <a:rPr lang="en-US" dirty="0"/>
              <a:t>Copy and paste the related sentences from the paragraph to here. </a:t>
            </a:r>
          </a:p>
          <a:p>
            <a:endParaRPr lang="en-US" dirty="0"/>
          </a:p>
          <a:p>
            <a:r>
              <a:rPr lang="en-US" dirty="0"/>
              <a:t>If necessary, add related reference, figures, or illustrations to elaborate your point.</a:t>
            </a:r>
          </a:p>
          <a:p>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normAutofit fontScale="55000" lnSpcReduction="20000"/>
          </a:bodyPr>
          <a:lstStyle/>
          <a:p>
            <a:r>
              <a:rPr lang="en-US" dirty="0"/>
              <a:t>If there are existing implementations, will you use them, and how? How do you plan to improve or modify such implementations? You don't have to have an exact answer at this point, but you should have a general sense of how you will approach the problem you are working on.</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6</a:t>
            </a:fld>
            <a:endParaRPr lang="en-US" dirty="0"/>
          </a:p>
        </p:txBody>
      </p:sp>
    </p:spTree>
    <p:extLst>
      <p:ext uri="{BB962C8B-B14F-4D97-AF65-F5344CB8AC3E}">
        <p14:creationId xmlns:p14="http://schemas.microsoft.com/office/powerpoint/2010/main" val="3048168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How will you evaluate your results? </a:t>
            </a:r>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r>
              <a:rPr lang="en-US" dirty="0"/>
              <a:t>Copy and paste the related sentences from the paragraph to here. </a:t>
            </a:r>
          </a:p>
          <a:p>
            <a:endParaRPr lang="en-US" dirty="0"/>
          </a:p>
          <a:p>
            <a:r>
              <a:rPr lang="en-US" dirty="0"/>
              <a:t>If necessary, add related reference, figures, or illustrations to elaborate your point.</a:t>
            </a:r>
          </a:p>
          <a:p>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normAutofit fontScale="62500" lnSpcReduction="20000"/>
          </a:bodyPr>
          <a:lstStyle/>
          <a:p>
            <a:r>
              <a:rPr lang="en-US" dirty="0"/>
              <a:t>Qualitatively, what kind of results do you expect (e.g., plots or figures)? Quantitatively, what kind of analysis will you use to evaluate and/or compare your results (e.g., what performance metrics or statistical tests)?</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7</a:t>
            </a:fld>
            <a:endParaRPr lang="en-US" dirty="0"/>
          </a:p>
        </p:txBody>
      </p:sp>
    </p:spTree>
    <p:extLst>
      <p:ext uri="{BB962C8B-B14F-4D97-AF65-F5344CB8AC3E}">
        <p14:creationId xmlns:p14="http://schemas.microsoft.com/office/powerpoint/2010/main" val="4293836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BBF7-F23D-8244-8305-BE0C7FB422D7}"/>
              </a:ext>
            </a:extLst>
          </p:cNvPr>
          <p:cNvSpPr>
            <a:spLocks noGrp="1"/>
          </p:cNvSpPr>
          <p:nvPr>
            <p:ph type="ctrTitle"/>
          </p:nvPr>
        </p:nvSpPr>
        <p:spPr/>
        <p:txBody>
          <a:bodyPr>
            <a:normAutofit/>
          </a:bodyPr>
          <a:lstStyle/>
          <a:p>
            <a:r>
              <a:rPr lang="en-CN" dirty="0"/>
              <a:t>SUSTech Design + Learning Lab</a:t>
            </a:r>
            <a:br>
              <a:rPr lang="en-CN" dirty="0"/>
            </a:br>
            <a:r>
              <a:rPr lang="en-CN" dirty="0"/>
              <a:t>PowerPoint Template</a:t>
            </a:r>
          </a:p>
        </p:txBody>
      </p:sp>
      <p:sp>
        <p:nvSpPr>
          <p:cNvPr id="3" name="Subtitle 2">
            <a:extLst>
              <a:ext uri="{FF2B5EF4-FFF2-40B4-BE49-F238E27FC236}">
                <a16:creationId xmlns:a16="http://schemas.microsoft.com/office/drawing/2014/main" id="{723DB6AC-3607-8542-9318-33C65C709771}"/>
              </a:ext>
            </a:extLst>
          </p:cNvPr>
          <p:cNvSpPr>
            <a:spLocks noGrp="1"/>
          </p:cNvSpPr>
          <p:nvPr>
            <p:ph type="subTitle" idx="1"/>
          </p:nvPr>
        </p:nvSpPr>
        <p:spPr/>
        <p:txBody>
          <a:bodyPr>
            <a:normAutofit lnSpcReduction="10000"/>
          </a:bodyPr>
          <a:lstStyle/>
          <a:p>
            <a:r>
              <a:rPr lang="en-CN" dirty="0"/>
              <a:t>Name</a:t>
            </a:r>
          </a:p>
          <a:p>
            <a:r>
              <a:rPr lang="en-CN" dirty="0"/>
              <a:t>Affiliation</a:t>
            </a:r>
          </a:p>
          <a:p>
            <a:r>
              <a:rPr lang="en-CN" dirty="0"/>
              <a:t>Supervisor</a:t>
            </a:r>
          </a:p>
          <a:p>
            <a:r>
              <a:rPr lang="en-CN" dirty="0"/>
              <a:t>Contact</a:t>
            </a:r>
          </a:p>
        </p:txBody>
      </p:sp>
    </p:spTree>
    <p:extLst>
      <p:ext uri="{BB962C8B-B14F-4D97-AF65-F5344CB8AC3E}">
        <p14:creationId xmlns:p14="http://schemas.microsoft.com/office/powerpoint/2010/main" val="1770724419"/>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 FangSong">
      <a:majorFont>
        <a:latin typeface="Times New Roman"/>
        <a:ea typeface="FangSong"/>
        <a:cs typeface=""/>
      </a:majorFont>
      <a:minorFont>
        <a:latin typeface="Times New Roman"/>
        <a:ea typeface="FangSong"/>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baseline="0" dirty="0" err="1" smtClean="0">
            <a:solidFill>
              <a:schemeClr val="bg1"/>
            </a:solidFill>
          </a:defRPr>
        </a:defPPr>
      </a:lstStyle>
    </a:txDef>
  </a:objectDefaults>
  <a:extraClrSchemeLst/>
  <a:extLst>
    <a:ext uri="{05A4C25C-085E-4340-85A3-A5531E510DB2}">
      <thm15:themeFamily xmlns:thm15="http://schemas.microsoft.com/office/thememl/2012/main" name="SUSTechDL MS PowerPoint Template" id="{0CD3A1FC-2128-E844-9E4B-DAC958EB80F2}" vid="{EA794DF9-6485-5846-8073-ADE415CFB9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20</TotalTime>
  <Words>617</Words>
  <Application>Microsoft Macintosh PowerPoint</Application>
  <PresentationFormat>Widescreen</PresentationFormat>
  <Paragraphs>61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主题​​</vt:lpstr>
      <vt:lpstr>Proposed Project Title</vt:lpstr>
      <vt:lpstr>Proposed Project Title Summary</vt:lpstr>
      <vt:lpstr>What is the problem that you will be investigating? </vt:lpstr>
      <vt:lpstr>What reading will you examine?</vt:lpstr>
      <vt:lpstr>What data will you use? </vt:lpstr>
      <vt:lpstr>What method or algorithm are you proposing? </vt:lpstr>
      <vt:lpstr>How will you evaluate your results? </vt:lpstr>
      <vt:lpstr>SUSTech Design + Learning Lab PowerPoint Template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 </dc:title>
  <dc:creator>Chaoyang Song</dc:creator>
  <cp:lastModifiedBy>Chaoyang Song</cp:lastModifiedBy>
  <cp:revision>2</cp:revision>
  <dcterms:created xsi:type="dcterms:W3CDTF">2023-02-12T01:29:03Z</dcterms:created>
  <dcterms:modified xsi:type="dcterms:W3CDTF">2023-02-12T20:48:43Z</dcterms:modified>
</cp:coreProperties>
</file>