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73" r:id="rId10"/>
    <p:sldId id="268" r:id="rId11"/>
    <p:sldId id="269" r:id="rId12"/>
    <p:sldId id="270" r:id="rId13"/>
    <p:sldId id="271" r:id="rId14"/>
    <p:sldId id="272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71798" autoAdjust="0"/>
  </p:normalViewPr>
  <p:slideViewPr>
    <p:cSldViewPr snapToGrid="0" snapToObjects="1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F990-4279-964D-8D62-BD9DE620F371}" type="datetimeFigureOut">
              <a:rPr lang="en-US" smtClean="0"/>
              <a:t>2/12/23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A10A-AC53-EF4A-B20F-CD708618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28" y="1122363"/>
            <a:ext cx="1179074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202" y="3602038"/>
            <a:ext cx="1040359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DD2C22-3B0E-784D-B6FF-15A90CAE1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9BE109-A4EE-9F4B-938E-D5DA3BB0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DB082C-2E6A-C747-A349-3407AEE7A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69E78-B915-BA4D-B360-8DB99597D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627" y="5349875"/>
            <a:ext cx="891873" cy="891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A892F8-E70D-F23B-E6A5-77FB130F5A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66" y="5349875"/>
            <a:ext cx="891873" cy="8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49401"/>
            <a:ext cx="4571397" cy="1339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150472"/>
            <a:ext cx="6777439" cy="62503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628" y="2057400"/>
            <a:ext cx="457139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062B7A0-C7F6-4499-9AE1-5E26432B2BF0}"/>
              </a:ext>
            </a:extLst>
          </p:cNvPr>
          <p:cNvCxnSpPr>
            <a:cxnSpLocks/>
          </p:cNvCxnSpPr>
          <p:nvPr userDrawn="1"/>
        </p:nvCxnSpPr>
        <p:spPr>
          <a:xfrm>
            <a:off x="200628" y="1489059"/>
            <a:ext cx="4571397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08301586-1E36-4E84-B722-488EB2E00B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9969" y="1489060"/>
            <a:ext cx="45720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525C2B1-63C2-3045-8AE6-55CA83E910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BB6833B-73CB-2E40-878C-C3345699B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7755808-D092-5743-B10C-07498BA8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3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8E35-56FA-4CAA-AA89-4862F63E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1AED8E2-D455-6949-BB13-9BE6A6779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2859EBA-5BF8-874E-AA5C-720BBCBAF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901B7A-4FAA-CC40-AEEA-0F7CDFA84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C18687A-6B7C-4A0E-A95F-37F09B16D9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986223-59FC-47A1-9B2C-5C7FFD8A0631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E513A4D-5099-4C4D-AF53-567FDDD97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5BDCD0-FF38-0843-BDD6-C6B81E5BF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1F42434-46D3-114B-82C2-086A016CF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6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5324909"/>
            <a:ext cx="7059539" cy="9246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C18687A-6B7C-4A0E-A95F-37F09B16D9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0168" y="5324910"/>
            <a:ext cx="4106172" cy="924604"/>
          </a:xfrm>
        </p:spPr>
        <p:txBody>
          <a:bodyPr anchor="ctr"/>
          <a:lstStyle>
            <a:lvl1pPr marL="0" indent="0" algn="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986223-59FC-47A1-9B2C-5C7FFD8A0631}"/>
              </a:ext>
            </a:extLst>
          </p:cNvPr>
          <p:cNvCxnSpPr>
            <a:cxnSpLocks/>
          </p:cNvCxnSpPr>
          <p:nvPr userDrawn="1"/>
        </p:nvCxnSpPr>
        <p:spPr>
          <a:xfrm>
            <a:off x="200628" y="5324909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39C3D3-5EFD-FA4D-B9BB-AC9BDFDBC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3AAFD2-275B-7747-B467-5F1546DFD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738028-6D12-AA43-8A67-848E4D481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709740"/>
            <a:ext cx="11778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8" y="4589465"/>
            <a:ext cx="1177804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243271-FCFC-604D-B032-508076E4E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2C6FE3-F7F4-504F-AD71-7A7B2908B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220348-FA7B-A140-BA52-CC80467BB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629" y="1570697"/>
            <a:ext cx="5819172" cy="48600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0697"/>
            <a:ext cx="5788427" cy="48600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27CF21A-1DCD-408C-9383-0D5F82DDAF2F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311DAFEA-2883-4280-BCD5-93E869E9A8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AFF7A8A-D0B5-0348-B907-06CC8B585FE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09DAB33-41E6-474E-8426-400D78720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944C64B-597F-1E4D-A0A6-DC5F2F3A6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98909"/>
            <a:ext cx="11793920" cy="903414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9" y="1478509"/>
            <a:ext cx="57969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629" y="2356460"/>
            <a:ext cx="5796948" cy="407317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8509"/>
            <a:ext cx="57884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6460"/>
            <a:ext cx="5788427" cy="407317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43014AB-2312-43CA-98FC-6AC558647CE4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7">
            <a:extLst>
              <a:ext uri="{FF2B5EF4-FFF2-40B4-BE49-F238E27FC236}">
                <a16:creationId xmlns:a16="http://schemas.microsoft.com/office/drawing/2014/main" id="{E7E1084D-856C-4353-B132-0B197B1BE4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42203D2-FC7D-934A-93E6-22AD01EC0E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89E28F-506D-BA49-BD9F-FA987D0F81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52A0E8-39C4-B545-B8EB-AD3AAB1F93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3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EED3D74-1980-430C-8B6D-7885CDB40620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776C7B6-3033-48C8-A944-716F94FC08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C1D573A-8E45-0B4F-90B9-83AC66B46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849F1A-087E-C349-8797-E4E2EE60A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4371A0-631E-5545-B464-D20A2ABE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476D56-275F-FF4F-B298-99E15D5CB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97DCAF-4B83-3142-B40F-8B32A5CFE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AC5989-B6C1-8C40-8A73-7D4DD41E0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50473"/>
            <a:ext cx="4571397" cy="1338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50472"/>
            <a:ext cx="6777439" cy="62271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628" y="2057400"/>
            <a:ext cx="4571397" cy="43202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9BDD881-E086-47B9-843D-073E43A05E7F}"/>
              </a:ext>
            </a:extLst>
          </p:cNvPr>
          <p:cNvCxnSpPr>
            <a:cxnSpLocks/>
          </p:cNvCxnSpPr>
          <p:nvPr userDrawn="1"/>
        </p:nvCxnSpPr>
        <p:spPr>
          <a:xfrm>
            <a:off x="200628" y="1489059"/>
            <a:ext cx="4571397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7">
            <a:extLst>
              <a:ext uri="{FF2B5EF4-FFF2-40B4-BE49-F238E27FC236}">
                <a16:creationId xmlns:a16="http://schemas.microsoft.com/office/drawing/2014/main" id="{944C8DE1-6763-4C87-B03C-70637387A9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9969" y="1489060"/>
            <a:ext cx="45720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672E9E0-3B32-7442-8826-C6EFB966CC4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94CEE2C-1C0A-0C43-80BF-F3C9DCE16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27376C-1A91-9F43-BBF6-E6B61F19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6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A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426"/>
            <a:ext cx="12192000" cy="643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628" y="77719"/>
            <a:ext cx="11760000" cy="924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8" y="1570697"/>
            <a:ext cx="1176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0627" y="6196117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AncoraSIR.com</a:t>
            </a:r>
            <a:endParaRPr lang="en-US" sz="1400" baseline="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2C186F1-3118-4A1F-BB0F-E55E8D44F4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21687" y="5511706"/>
            <a:ext cx="538940" cy="9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31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2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BBF7-F23D-8244-8305-BE0C7FB42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sz="6000" dirty="0"/>
              <a:t>[Title of paper] 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DB6AC-3607-8542-9318-33C65C7097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595959"/>
                </a:solidFill>
              </a:rPr>
              <a:t>Presenter: </a:t>
            </a:r>
            <a:r>
              <a:rPr lang="en-US" sz="2400" dirty="0">
                <a:solidFill>
                  <a:srgbClr val="595959"/>
                </a:solidFill>
              </a:rPr>
              <a:t>[Name]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595959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595959"/>
                </a:solidFill>
              </a:rPr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356710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Discussion of </a:t>
            </a:r>
            <a:r>
              <a:rPr lang="en-US" altLang="zh-CN" dirty="0"/>
              <a:t>R</a:t>
            </a:r>
            <a:r>
              <a:rPr lang="en" dirty="0" err="1"/>
              <a:t>esults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1-2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conclusions are drawn from the results by the authors?</a:t>
            </a:r>
          </a:p>
          <a:p>
            <a:r>
              <a:rPr lang="en-US" dirty="0"/>
              <a:t>What insights are gained from the experiments?</a:t>
            </a:r>
          </a:p>
          <a:p>
            <a:r>
              <a:rPr lang="en-US" dirty="0"/>
              <a:t>What strengths and weaknesses of the proposed method are illustrated by the results?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the stated conclusions fully backed by the results and references?</a:t>
            </a:r>
          </a:p>
          <a:p>
            <a:r>
              <a:rPr lang="en-US" dirty="0"/>
              <a:t>If so, why? (Recap the relevant supporting evidences from the given results + refs)</a:t>
            </a:r>
          </a:p>
          <a:p>
            <a:r>
              <a:rPr lang="en-US" dirty="0"/>
              <a:t>If not, what are the additional experiments / comparisons that can further support/repudiate the conclusions of the paper?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6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Critique / Limitations / Open Issues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1-2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key limitations of the proposed approach / ideas? (e.g., does it require strong assumptions that are unlikely to be practical? Computationally expensive? Require a lot of data?)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there any practical challenges in deploying the approach on physical robots in the real world? Are there any safety or ethical concerns of using such approach?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follow-up work has addressed some of these limitations, include pointers to that. But don’t limit your discussion only to the problems / limitations that have already been addressed.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8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Future Work for Paper</a:t>
            </a:r>
            <a:r>
              <a:rPr lang="zh-CN" altLang="en-US" dirty="0"/>
              <a:t> </a:t>
            </a:r>
            <a:r>
              <a:rPr lang="en" dirty="0"/>
              <a:t>/</a:t>
            </a:r>
            <a:r>
              <a:rPr lang="zh-CN" altLang="en-US" dirty="0"/>
              <a:t> </a:t>
            </a:r>
            <a:r>
              <a:rPr lang="en" dirty="0"/>
              <a:t>Reading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1-2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interesting questions does it raise for future work? </a:t>
            </a:r>
          </a:p>
          <a:p>
            <a:r>
              <a:rPr lang="en-US" dirty="0"/>
              <a:t>Your own ideas for future work</a:t>
            </a:r>
          </a:p>
          <a:p>
            <a:r>
              <a:rPr lang="en-US" dirty="0"/>
              <a:t>Others’ ideas (if others have already built on this idea)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3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Readings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1-2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Pointers to papers that use this paper as a reference and/or other very related papers that others may want to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Point classmates to where they can go for further reading on this paper/reading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3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1 slide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Approximately one bullet for each of the following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Problem the reading is discussing</a:t>
            </a:r>
          </a:p>
          <a:p>
            <a:r>
              <a:rPr lang="en-US" dirty="0"/>
              <a:t>Why is it important and hard</a:t>
            </a:r>
          </a:p>
          <a:p>
            <a:r>
              <a:rPr lang="en-US" dirty="0"/>
              <a:t>What is the key limitation of prior work</a:t>
            </a:r>
          </a:p>
          <a:p>
            <a:r>
              <a:rPr lang="en-US" dirty="0"/>
              <a:t>What is the key insight(s) (try to do in 1-3) of the proposed work</a:t>
            </a:r>
          </a:p>
          <a:p>
            <a:r>
              <a:rPr lang="en-US" dirty="0"/>
              <a:t>What did they demonstrate by this insight? (tighter theoretical bounds, state of the art performance on X, etc.)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7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BBF7-F23D-8244-8305-BE0C7FB42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SUSTech Design + Learning Lab</a:t>
            </a:r>
            <a:br>
              <a:rPr lang="en-CN" dirty="0"/>
            </a:br>
            <a:r>
              <a:rPr lang="en-CN" dirty="0"/>
              <a:t>PowerPoint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DB6AC-3607-8542-9318-33C65C7097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N" dirty="0"/>
              <a:t>Name</a:t>
            </a:r>
          </a:p>
          <a:p>
            <a:r>
              <a:rPr lang="en-CN" dirty="0"/>
              <a:t>Affiliation</a:t>
            </a:r>
          </a:p>
          <a:p>
            <a:r>
              <a:rPr lang="en-CN" dirty="0"/>
              <a:t>Supervisor</a:t>
            </a:r>
          </a:p>
          <a:p>
            <a:r>
              <a:rPr lang="en-CN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77072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Main Problem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1-5 slides</a:t>
            </a:r>
          </a:p>
          <a:p>
            <a:pPr marL="0" indent="0">
              <a:buNone/>
            </a:pPr>
            <a:r>
              <a:rPr lang="en-US" dirty="0"/>
              <a:t>High-level description of problem being solved</a:t>
            </a:r>
          </a:p>
          <a:p>
            <a:pPr marL="0" indent="0">
              <a:buNone/>
            </a:pPr>
            <a:r>
              <a:rPr lang="en-US" dirty="0"/>
              <a:t>Why is the problem important?</a:t>
            </a:r>
          </a:p>
          <a:p>
            <a:r>
              <a:rPr lang="en-US" dirty="0"/>
              <a:t>its significance towards general-purpose robot autonomy</a:t>
            </a:r>
          </a:p>
          <a:p>
            <a:r>
              <a:rPr lang="en-US" dirty="0"/>
              <a:t>its potential application and societal impact of the problem</a:t>
            </a:r>
          </a:p>
          <a:p>
            <a:pPr marL="0" indent="0">
              <a:buNone/>
            </a:pPr>
            <a:r>
              <a:rPr lang="en-US" dirty="0"/>
              <a:t>Technical challenges arising from the problem</a:t>
            </a:r>
          </a:p>
          <a:p>
            <a:r>
              <a:rPr lang="en-US" dirty="0"/>
              <a:t>the role of the AI and machine learning in tackling this problem</a:t>
            </a:r>
          </a:p>
          <a:p>
            <a:pPr marL="0" indent="0">
              <a:buNone/>
            </a:pPr>
            <a:r>
              <a:rPr lang="en-US" dirty="0"/>
              <a:t>High-level idea of why prior approaches didn’t already solve</a:t>
            </a:r>
          </a:p>
          <a:p>
            <a:pPr marL="0" indent="0">
              <a:buNone/>
            </a:pPr>
            <a:r>
              <a:rPr lang="en-US" dirty="0"/>
              <a:t>Key insight(s) (try to do in 1-3) of the proposed work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Problem Setting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 or more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 formulation, key definitions and notations</a:t>
            </a:r>
          </a:p>
          <a:p>
            <a:r>
              <a:rPr lang="en-US" dirty="0"/>
              <a:t>Be precise -- should be as formal as in the paper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1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Context / Related Work / Limitations of Prior Work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 or more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other papers have tried to tackle this problem or a related problem?</a:t>
            </a:r>
          </a:p>
          <a:p>
            <a:r>
              <a:rPr lang="en-US" dirty="0"/>
              <a:t>The paper’s related work is a good start, but there may be others</a:t>
            </a:r>
          </a:p>
          <a:p>
            <a:r>
              <a:rPr lang="en-US" dirty="0"/>
              <a:t>What is the key limitations of prior work(s)?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6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Approach / Algorithm / Method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1-5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Describe algorithm or framework (pseudocode and flowcharts can help)</a:t>
            </a:r>
          </a:p>
          <a:p>
            <a:r>
              <a:rPr lang="en-US" dirty="0"/>
              <a:t>What is the optimization objective?</a:t>
            </a:r>
          </a:p>
          <a:p>
            <a:r>
              <a:rPr lang="en-US" dirty="0"/>
              <a:t>What are the core technical innovations of the algorithm/framework?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Implementation details should be left out here, but may be discussed later if its relevant for limitations / experiments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9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 (if relevant)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are the assumptions made for the theory? Are these reasonable? Realistic?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 theory build strongly on other prior theory / results, reference those and state them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9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Theory (if </a:t>
            </a:r>
            <a:r>
              <a:rPr lang="en-US" dirty="0"/>
              <a:t>relevant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continued</a:t>
            </a:r>
            <a:r>
              <a:rPr lang="en" dirty="0"/>
              <a:t>)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State main results formally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 proof sketches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Refer students to the full proofs in paper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Setup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1-3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 of the experimental evaluation setting</a:t>
            </a:r>
          </a:p>
          <a:p>
            <a:r>
              <a:rPr lang="en-US" dirty="0"/>
              <a:t>What is the domain(s), e.g., datasets, tasks, robot hardware setups?</a:t>
            </a:r>
          </a:p>
          <a:p>
            <a:r>
              <a:rPr lang="en-US" dirty="0"/>
              <a:t>What are the baseline(s)?</a:t>
            </a:r>
          </a:p>
          <a:p>
            <a:r>
              <a:rPr lang="en-US" dirty="0"/>
              <a:t>What scientific hypotheses are tested?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did the authors evaluate the success of their approach?</a:t>
            </a:r>
          </a:p>
          <a:p>
            <a:r>
              <a:rPr lang="en-US" dirty="0"/>
              <a:t>Clear description of the metrics that will be used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9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Results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&gt;1 slide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Present the quantitative and qualitative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Show figures / tables / plots / robot demos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Pinpoint the most interesting / significant results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N" dirty="0"/>
              <a:t>Further explaination of the title with supporting evidence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83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 + FangSong">
      <a:majorFont>
        <a:latin typeface="Times New Roman"/>
        <a:ea typeface="FangSong"/>
        <a:cs typeface=""/>
      </a:majorFont>
      <a:minorFont>
        <a:latin typeface="Times New Roman"/>
        <a:ea typeface="FangSong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aseline="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TechDL MS PowerPoint Template" id="{0CD3A1FC-2128-E844-9E4B-DAC958EB80F2}" vid="{EA794DF9-6485-5846-8073-ADE415CFB9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</TotalTime>
  <Words>980</Words>
  <Application>Microsoft Macintosh PowerPoint</Application>
  <PresentationFormat>Widescreen</PresentationFormat>
  <Paragraphs>159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主题​​</vt:lpstr>
      <vt:lpstr>[Title of paper] </vt:lpstr>
      <vt:lpstr>Motivation and Main Problem</vt:lpstr>
      <vt:lpstr>Problem Setting</vt:lpstr>
      <vt:lpstr>Context / Related Work / Limitations of Prior Work</vt:lpstr>
      <vt:lpstr>Proposed Approach / Algorithm / Method</vt:lpstr>
      <vt:lpstr>Theory (if relevant)</vt:lpstr>
      <vt:lpstr>Theory (if relevant, continued)</vt:lpstr>
      <vt:lpstr>Experimental Setup</vt:lpstr>
      <vt:lpstr>Experimental Results</vt:lpstr>
      <vt:lpstr>Discussion of Results</vt:lpstr>
      <vt:lpstr>Critique / Limitations / Open Issues </vt:lpstr>
      <vt:lpstr>Future Work for Paper / Reading</vt:lpstr>
      <vt:lpstr>Extended Readings</vt:lpstr>
      <vt:lpstr>Summary</vt:lpstr>
      <vt:lpstr>SUSTech Design + Learning Lab PowerPoint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paper] </dc:title>
  <dc:creator>Chaoyang Song</dc:creator>
  <cp:lastModifiedBy>Chaoyang Song</cp:lastModifiedBy>
  <cp:revision>1</cp:revision>
  <dcterms:created xsi:type="dcterms:W3CDTF">2023-02-12T01:29:03Z</dcterms:created>
  <dcterms:modified xsi:type="dcterms:W3CDTF">2023-02-12T01:41:22Z</dcterms:modified>
</cp:coreProperties>
</file>